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2" r:id="rId2"/>
    <p:sldId id="284" r:id="rId3"/>
    <p:sldId id="275" r:id="rId4"/>
    <p:sldId id="278" r:id="rId5"/>
    <p:sldId id="270" r:id="rId6"/>
    <p:sldId id="303" r:id="rId7"/>
    <p:sldId id="304" r:id="rId8"/>
    <p:sldId id="264" r:id="rId9"/>
    <p:sldId id="305" r:id="rId10"/>
    <p:sldId id="306" r:id="rId11"/>
    <p:sldId id="307" r:id="rId12"/>
    <p:sldId id="263" r:id="rId13"/>
    <p:sldId id="267" r:id="rId14"/>
    <p:sldId id="268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280" r:id="rId26"/>
    <p:sldId id="281" r:id="rId27"/>
    <p:sldId id="318" r:id="rId28"/>
    <p:sldId id="319" r:id="rId29"/>
    <p:sldId id="320" r:id="rId30"/>
    <p:sldId id="285" r:id="rId31"/>
    <p:sldId id="321" r:id="rId32"/>
    <p:sldId id="287" r:id="rId33"/>
    <p:sldId id="289" r:id="rId34"/>
    <p:sldId id="292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pos="7061" userDrawn="1">
          <p15:clr>
            <a:srgbClr val="A4A3A4"/>
          </p15:clr>
        </p15:guide>
        <p15:guide id="4" pos="2661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orient="horz" pos="206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oitte" initials="LM" lastIdx="2" clrIdx="0">
    <p:extLst>
      <p:ext uri="{19B8F6BF-5375-455C-9EA6-DF929625EA0E}">
        <p15:presenceInfo xmlns:p15="http://schemas.microsoft.com/office/powerpoint/2012/main" userId="Deloit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E0F2"/>
    <a:srgbClr val="96C1E4"/>
    <a:srgbClr val="FFFFFF"/>
    <a:srgbClr val="2F79B7"/>
    <a:srgbClr val="62A2D7"/>
    <a:srgbClr val="256090"/>
    <a:srgbClr val="0B338B"/>
    <a:srgbClr val="082667"/>
    <a:srgbClr val="0A538C"/>
    <a:srgbClr val="3A7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4" autoAdjust="0"/>
    <p:restoredTop sz="94290" autoAdjust="0"/>
  </p:normalViewPr>
  <p:slideViewPr>
    <p:cSldViewPr snapToGrid="0">
      <p:cViewPr varScale="1">
        <p:scale>
          <a:sx n="95" d="100"/>
          <a:sy n="95" d="100"/>
        </p:scale>
        <p:origin x="216" y="400"/>
      </p:cViewPr>
      <p:guideLst>
        <p:guide orient="horz" pos="3158"/>
        <p:guide pos="3795"/>
        <p:guide pos="7061"/>
        <p:guide pos="2661"/>
        <p:guide orient="horz" pos="595"/>
        <p:guide orient="horz" pos="1457"/>
        <p:guide orient="horz" pos="20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7" Type="http://schemas.openxmlformats.org/officeDocument/2006/relationships/slide" Target="../slides/slide18.xml"/><Relationship Id="rId2" Type="http://schemas.openxmlformats.org/officeDocument/2006/relationships/slide" Target="../slides/slide13.xml"/><Relationship Id="rId1" Type="http://schemas.openxmlformats.org/officeDocument/2006/relationships/slide" Target="../slides/slide12.xml"/><Relationship Id="rId6" Type="http://schemas.openxmlformats.org/officeDocument/2006/relationships/slide" Target="../slides/slide17.xml"/><Relationship Id="rId5" Type="http://schemas.openxmlformats.org/officeDocument/2006/relationships/slide" Target="../slides/slide16.xml"/><Relationship Id="rId4" Type="http://schemas.openxmlformats.org/officeDocument/2006/relationships/slide" Target="../slides/slide1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slide" Target="../slides/slide20.xml"/><Relationship Id="rId1" Type="http://schemas.openxmlformats.org/officeDocument/2006/relationships/slide" Target="../slides/slide19.xml"/><Relationship Id="rId5" Type="http://schemas.openxmlformats.org/officeDocument/2006/relationships/slide" Target="../slides/slide23.xml"/><Relationship Id="rId4" Type="http://schemas.openxmlformats.org/officeDocument/2006/relationships/slide" Target="../slides/slide22.xml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7" Type="http://schemas.openxmlformats.org/officeDocument/2006/relationships/slide" Target="../slides/slide29.xml"/><Relationship Id="rId2" Type="http://schemas.openxmlformats.org/officeDocument/2006/relationships/slide" Target="../slides/slide25.xml"/><Relationship Id="rId1" Type="http://schemas.openxmlformats.org/officeDocument/2006/relationships/slide" Target="../slides/slide24.xml"/><Relationship Id="rId6" Type="http://schemas.openxmlformats.org/officeDocument/2006/relationships/slide" Target="../slides/slide28.xml"/><Relationship Id="rId5" Type="http://schemas.openxmlformats.org/officeDocument/2006/relationships/slide" Target="../slides/slide27.xml"/><Relationship Id="rId4" Type="http://schemas.openxmlformats.org/officeDocument/2006/relationships/slide" Target="../slides/slide26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slide" Target="../slides/slide32.xml"/><Relationship Id="rId1" Type="http://schemas.openxmlformats.org/officeDocument/2006/relationships/slide" Target="../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F0812-5747-3E4A-9E90-36563D92E811}">
      <dgm:prSet custT="1"/>
      <dgm:spPr/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3925892B-9AFE-F444-9822-25DD32A49F85}" type="par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8E381-D1EE-6F44-962F-AE4700C14B51}" type="sib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FE45EA-7B14-134A-B948-F3F03BD2A63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 action="ppaction://hlinksldjump"/>
            </a:rPr>
            <a:t>Countries Distribution &amp; Counts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AD12A6-B84C-FF47-B182-E4291980BB61}" type="par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3EBD3-B7A4-4345-8AF9-57555126182C}" type="sib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75E3C9-BFC8-AA47-B1E5-1B83DF36166E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 action="ppaction://hlinksldjump"/>
            </a:rPr>
            <a:t>Purposes by Countries &amp; Counts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DF9DA2-A869-074F-9851-B2F8F8C2A686}" type="parTrans" cxnId="{01E54965-5EDD-3B45-B00D-A6B416E8838F}">
      <dgm:prSet/>
      <dgm:spPr/>
      <dgm:t>
        <a:bodyPr/>
        <a:lstStyle/>
        <a:p>
          <a:endParaRPr lang="en-US"/>
        </a:p>
      </dgm:t>
    </dgm:pt>
    <dgm:pt modelId="{F0A4DC87-9CA8-3847-A271-84E60838E09C}" type="sibTrans" cxnId="{01E54965-5EDD-3B45-B00D-A6B416E8838F}">
      <dgm:prSet/>
      <dgm:spPr/>
      <dgm:t>
        <a:bodyPr/>
        <a:lstStyle/>
        <a:p>
          <a:endParaRPr lang="en-US"/>
        </a:p>
      </dgm:t>
    </dgm:pt>
    <dgm:pt modelId="{CB61F38D-ADA3-384D-9903-3DF0FF511756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 action="ppaction://hlinksldjump"/>
            </a:rPr>
            <a:t>Purposes, Nights, Spend by Year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99ADD4-8516-3547-AE47-10CE6F0BFF99}" type="parTrans" cxnId="{D07E7746-342B-AE40-A313-8DBD187336F1}">
      <dgm:prSet/>
      <dgm:spPr/>
      <dgm:t>
        <a:bodyPr/>
        <a:lstStyle/>
        <a:p>
          <a:endParaRPr lang="en-US"/>
        </a:p>
      </dgm:t>
    </dgm:pt>
    <dgm:pt modelId="{34772F9C-5173-C74B-BE79-699392197AED}" type="sibTrans" cxnId="{D07E7746-342B-AE40-A313-8DBD187336F1}">
      <dgm:prSet/>
      <dgm:spPr/>
      <dgm:t>
        <a:bodyPr/>
        <a:lstStyle/>
        <a:p>
          <a:endParaRPr lang="en-US"/>
        </a:p>
      </dgm:t>
    </dgm:pt>
    <dgm:pt modelId="{5204C710-E3B9-5845-8CB8-26F494C6EEB5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 action="ppaction://hlinksldjump"/>
            </a:rPr>
            <a:t>Duration of Stay &amp; Purpose Counts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0ECF55-7576-634F-A77E-B1A213932CB6}" type="parTrans" cxnId="{9C97CC2E-300A-9049-AAAD-BAD482F431A0}">
      <dgm:prSet/>
      <dgm:spPr/>
      <dgm:t>
        <a:bodyPr/>
        <a:lstStyle/>
        <a:p>
          <a:endParaRPr lang="en-US"/>
        </a:p>
      </dgm:t>
    </dgm:pt>
    <dgm:pt modelId="{E29DAE1B-4716-7449-8755-C41243200189}" type="sibTrans" cxnId="{9C97CC2E-300A-9049-AAAD-BAD482F431A0}">
      <dgm:prSet/>
      <dgm:spPr/>
      <dgm:t>
        <a:bodyPr/>
        <a:lstStyle/>
        <a:p>
          <a:endParaRPr lang="en-US"/>
        </a:p>
      </dgm:t>
    </dgm:pt>
    <dgm:pt modelId="{3C2F2B2C-46D7-FF40-B0DD-BE77B2FD3BA4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5" action="ppaction://hlinksldjump"/>
            </a:rPr>
            <a:t>Country &amp; Safety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6D35A1-94F9-3744-8CF3-B5ACC948DBA2}" type="parTrans" cxnId="{1673AB1F-8D9E-654B-AE39-3A0E91B5B4E3}">
      <dgm:prSet/>
      <dgm:spPr/>
      <dgm:t>
        <a:bodyPr/>
        <a:lstStyle/>
        <a:p>
          <a:endParaRPr lang="en-US"/>
        </a:p>
      </dgm:t>
    </dgm:pt>
    <dgm:pt modelId="{2F573716-6CE0-154B-8529-F5AFCB729DCE}" type="sibTrans" cxnId="{1673AB1F-8D9E-654B-AE39-3A0E91B5B4E3}">
      <dgm:prSet/>
      <dgm:spPr/>
      <dgm:t>
        <a:bodyPr/>
        <a:lstStyle/>
        <a:p>
          <a:endParaRPr lang="en-US"/>
        </a:p>
      </dgm:t>
    </dgm:pt>
    <dgm:pt modelId="{A81A89F6-9DF0-0B48-8770-5014A321AFA9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6" action="ppaction://hlinksldjump"/>
            </a:rPr>
            <a:t>Spend, Visits and Average safe index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75AF89-5927-9647-9D74-EA5403C544BD}" type="parTrans" cxnId="{DBE5D562-89B1-0440-AAA0-6E5F10AA570E}">
      <dgm:prSet/>
      <dgm:spPr/>
      <dgm:t>
        <a:bodyPr/>
        <a:lstStyle/>
        <a:p>
          <a:endParaRPr lang="en-US"/>
        </a:p>
      </dgm:t>
    </dgm:pt>
    <dgm:pt modelId="{32CAE8A8-C2D6-6A4E-8CD5-28E4C8967FFE}" type="sibTrans" cxnId="{DBE5D562-89B1-0440-AAA0-6E5F10AA570E}">
      <dgm:prSet/>
      <dgm:spPr/>
      <dgm:t>
        <a:bodyPr/>
        <a:lstStyle/>
        <a:p>
          <a:endParaRPr lang="en-US"/>
        </a:p>
      </dgm:t>
    </dgm:pt>
    <dgm:pt modelId="{FAD93AB6-6AD2-F045-A9E0-1C1621A4B2CD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7" action="ppaction://hlinksldjump"/>
            </a:rPr>
            <a:t>Bottom 10 countries by Spend, Visits and Average safe index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FDB035-6945-DC42-88DE-DADBB5588E7C}" type="parTrans" cxnId="{FBC9C461-1207-394A-84EA-FFB2D0D956BF}">
      <dgm:prSet/>
      <dgm:spPr/>
      <dgm:t>
        <a:bodyPr/>
        <a:lstStyle/>
        <a:p>
          <a:endParaRPr lang="en-US"/>
        </a:p>
      </dgm:t>
    </dgm:pt>
    <dgm:pt modelId="{A3167C3C-0AB9-1147-8D07-6674BF629C90}" type="sibTrans" cxnId="{FBC9C461-1207-394A-84EA-FFB2D0D956BF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C89F893B-9947-164A-9C69-0CD1240FE4D5}" type="pres">
      <dgm:prSet presAssocID="{F2AF0812-5747-3E4A-9E90-36563D92E811}" presName="parentLin" presStyleCnt="0"/>
      <dgm:spPr/>
    </dgm:pt>
    <dgm:pt modelId="{C1ED7E7D-1055-4640-8764-2275916E9280}" type="pres">
      <dgm:prSet presAssocID="{F2AF0812-5747-3E4A-9E90-36563D92E811}" presName="parentLeftMargin" presStyleLbl="node1" presStyleIdx="0" presStyleCnt="1"/>
      <dgm:spPr/>
    </dgm:pt>
    <dgm:pt modelId="{09EEDE60-811F-9740-A1B5-8395C2C8B6B0}" type="pres">
      <dgm:prSet presAssocID="{F2AF0812-5747-3E4A-9E90-36563D92E81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2151615-1350-A047-A817-FDADCB1CEA61}" type="pres">
      <dgm:prSet presAssocID="{F2AF0812-5747-3E4A-9E90-36563D92E811}" presName="negativeSpace" presStyleCnt="0"/>
      <dgm:spPr/>
    </dgm:pt>
    <dgm:pt modelId="{7005E58D-A832-2F4B-8FAF-3FE6FD27C13C}" type="pres">
      <dgm:prSet presAssocID="{F2AF0812-5747-3E4A-9E90-36563D92E81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8D2A509-8878-5E42-AE45-8360F80BAC81}" type="presOf" srcId="{50FE45EA-7B14-134A-B948-F3F03BD2A63B}" destId="{7005E58D-A832-2F4B-8FAF-3FE6FD27C13C}" srcOrd="0" destOrd="0" presId="urn:microsoft.com/office/officeart/2005/8/layout/list1"/>
    <dgm:cxn modelId="{D137E81A-7F98-3A40-B81F-F67862791E3A}" srcId="{1CA68182-3B0F-4E4B-8195-B26FEBAAD57B}" destId="{F2AF0812-5747-3E4A-9E90-36563D92E811}" srcOrd="0" destOrd="0" parTransId="{3925892B-9AFE-F444-9822-25DD32A49F85}" sibTransId="{B898E381-D1EE-6F44-962F-AE4700C14B51}"/>
    <dgm:cxn modelId="{1673AB1F-8D9E-654B-AE39-3A0E91B5B4E3}" srcId="{F2AF0812-5747-3E4A-9E90-36563D92E811}" destId="{3C2F2B2C-46D7-FF40-B0DD-BE77B2FD3BA4}" srcOrd="4" destOrd="0" parTransId="{F16D35A1-94F9-3744-8CF3-B5ACC948DBA2}" sibTransId="{2F573716-6CE0-154B-8529-F5AFCB729DCE}"/>
    <dgm:cxn modelId="{5D6DC022-B433-6145-ACBA-9F6FDD4B953F}" srcId="{F2AF0812-5747-3E4A-9E90-36563D92E811}" destId="{50FE45EA-7B14-134A-B948-F3F03BD2A63B}" srcOrd="0" destOrd="0" parTransId="{01AD12A6-B84C-FF47-B182-E4291980BB61}" sibTransId="{6823EBD3-B7A4-4345-8AF9-57555126182C}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9C97CC2E-300A-9049-AAAD-BAD482F431A0}" srcId="{F2AF0812-5747-3E4A-9E90-36563D92E811}" destId="{5204C710-E3B9-5845-8CB8-26F494C6EEB5}" srcOrd="3" destOrd="0" parTransId="{C00ECF55-7576-634F-A77E-B1A213932CB6}" sibTransId="{E29DAE1B-4716-7449-8755-C41243200189}"/>
    <dgm:cxn modelId="{D07E7746-342B-AE40-A313-8DBD187336F1}" srcId="{F2AF0812-5747-3E4A-9E90-36563D92E811}" destId="{CB61F38D-ADA3-384D-9903-3DF0FF511756}" srcOrd="2" destOrd="0" parTransId="{CF99ADD4-8516-3547-AE47-10CE6F0BFF99}" sibTransId="{34772F9C-5173-C74B-BE79-699392197AED}"/>
    <dgm:cxn modelId="{FBC9C461-1207-394A-84EA-FFB2D0D956BF}" srcId="{F2AF0812-5747-3E4A-9E90-36563D92E811}" destId="{FAD93AB6-6AD2-F045-A9E0-1C1621A4B2CD}" srcOrd="6" destOrd="0" parTransId="{A3FDB035-6945-DC42-88DE-DADBB5588E7C}" sibTransId="{A3167C3C-0AB9-1147-8D07-6674BF629C90}"/>
    <dgm:cxn modelId="{DBE5D562-89B1-0440-AAA0-6E5F10AA570E}" srcId="{F2AF0812-5747-3E4A-9E90-36563D92E811}" destId="{A81A89F6-9DF0-0B48-8770-5014A321AFA9}" srcOrd="5" destOrd="0" parTransId="{DA75AF89-5927-9647-9D74-EA5403C544BD}" sibTransId="{32CAE8A8-C2D6-6A4E-8CD5-28E4C8967FFE}"/>
    <dgm:cxn modelId="{01E54965-5EDD-3B45-B00D-A6B416E8838F}" srcId="{F2AF0812-5747-3E4A-9E90-36563D92E811}" destId="{6575E3C9-BFC8-AA47-B1E5-1B83DF36166E}" srcOrd="1" destOrd="0" parTransId="{FDDF9DA2-A869-074F-9851-B2F8F8C2A686}" sibTransId="{F0A4DC87-9CA8-3847-A271-84E60838E09C}"/>
    <dgm:cxn modelId="{F0D49E7D-7AE6-EF49-9815-487314E82C5A}" type="presOf" srcId="{6575E3C9-BFC8-AA47-B1E5-1B83DF36166E}" destId="{7005E58D-A832-2F4B-8FAF-3FE6FD27C13C}" srcOrd="0" destOrd="1" presId="urn:microsoft.com/office/officeart/2005/8/layout/list1"/>
    <dgm:cxn modelId="{840E388B-BA8B-9C43-BB37-F289862CF480}" type="presOf" srcId="{F2AF0812-5747-3E4A-9E90-36563D92E811}" destId="{09EEDE60-811F-9740-A1B5-8395C2C8B6B0}" srcOrd="1" destOrd="0" presId="urn:microsoft.com/office/officeart/2005/8/layout/list1"/>
    <dgm:cxn modelId="{466C3C8C-1535-4245-99D9-F6E5EBEA64C0}" type="presOf" srcId="{5204C710-E3B9-5845-8CB8-26F494C6EEB5}" destId="{7005E58D-A832-2F4B-8FAF-3FE6FD27C13C}" srcOrd="0" destOrd="3" presId="urn:microsoft.com/office/officeart/2005/8/layout/list1"/>
    <dgm:cxn modelId="{F17C8A8C-B696-B343-9D8C-20B5E87A7A2D}" type="presOf" srcId="{CB61F38D-ADA3-384D-9903-3DF0FF511756}" destId="{7005E58D-A832-2F4B-8FAF-3FE6FD27C13C}" srcOrd="0" destOrd="2" presId="urn:microsoft.com/office/officeart/2005/8/layout/list1"/>
    <dgm:cxn modelId="{4177CF8F-219A-B440-9BA5-2AFDF8A11A32}" type="presOf" srcId="{F2AF0812-5747-3E4A-9E90-36563D92E811}" destId="{C1ED7E7D-1055-4640-8764-2275916E9280}" srcOrd="0" destOrd="0" presId="urn:microsoft.com/office/officeart/2005/8/layout/list1"/>
    <dgm:cxn modelId="{8F5F9EB7-1845-9141-8EED-DBEE990EDD91}" type="presOf" srcId="{FAD93AB6-6AD2-F045-A9E0-1C1621A4B2CD}" destId="{7005E58D-A832-2F4B-8FAF-3FE6FD27C13C}" srcOrd="0" destOrd="6" presId="urn:microsoft.com/office/officeart/2005/8/layout/list1"/>
    <dgm:cxn modelId="{888627DD-D146-DE42-A783-6454AC2D19A5}" type="presOf" srcId="{A81A89F6-9DF0-0B48-8770-5014A321AFA9}" destId="{7005E58D-A832-2F4B-8FAF-3FE6FD27C13C}" srcOrd="0" destOrd="5" presId="urn:microsoft.com/office/officeart/2005/8/layout/list1"/>
    <dgm:cxn modelId="{2D98CEE7-C5B9-C84B-96B5-FE5177DA8908}" type="presOf" srcId="{3C2F2B2C-46D7-FF40-B0DD-BE77B2FD3BA4}" destId="{7005E58D-A832-2F4B-8FAF-3FE6FD27C13C}" srcOrd="0" destOrd="4" presId="urn:microsoft.com/office/officeart/2005/8/layout/list1"/>
    <dgm:cxn modelId="{04910174-6021-F841-ABE4-136E6F233FF4}" type="presParOf" srcId="{C77AC774-59C0-0741-9582-4B74FE8AEAD4}" destId="{C89F893B-9947-164A-9C69-0CD1240FE4D5}" srcOrd="0" destOrd="0" presId="urn:microsoft.com/office/officeart/2005/8/layout/list1"/>
    <dgm:cxn modelId="{D6710D9F-A283-694B-8C9F-0B8B870C0512}" type="presParOf" srcId="{C89F893B-9947-164A-9C69-0CD1240FE4D5}" destId="{C1ED7E7D-1055-4640-8764-2275916E9280}" srcOrd="0" destOrd="0" presId="urn:microsoft.com/office/officeart/2005/8/layout/list1"/>
    <dgm:cxn modelId="{B8D6C1BC-9D77-724A-B1D1-0FB4DF4C7B30}" type="presParOf" srcId="{C89F893B-9947-164A-9C69-0CD1240FE4D5}" destId="{09EEDE60-811F-9740-A1B5-8395C2C8B6B0}" srcOrd="1" destOrd="0" presId="urn:microsoft.com/office/officeart/2005/8/layout/list1"/>
    <dgm:cxn modelId="{B5134F3C-DBEB-5341-BD1C-F698D54899C4}" type="presParOf" srcId="{C77AC774-59C0-0741-9582-4B74FE8AEAD4}" destId="{B2151615-1350-A047-A817-FDADCB1CEA61}" srcOrd="1" destOrd="0" presId="urn:microsoft.com/office/officeart/2005/8/layout/list1"/>
    <dgm:cxn modelId="{329316D4-FA7B-BF45-854E-11E2C831DD07}" type="presParOf" srcId="{C77AC774-59C0-0741-9582-4B74FE8AEAD4}" destId="{7005E58D-A832-2F4B-8FAF-3FE6FD27C1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Spend, Visits and Average safe index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Bottom 10 countries by Spend, Visits and Average safe index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Country Merging Table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Frequency of Visits/ Spend/ Nights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Scatter Plot between Nights per Visit &amp; Spend per Visit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Countries with high </a:t>
          </a:r>
          <a:r>
            <a:rPr lang="en-US" sz="2400" i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dur_stay</a:t>
          </a: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 but low spend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Feature Selection on the Importance of Variable 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Models Accuracy and Variance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 Confusion Matrix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 Confusion Matrix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F0812-5747-3E4A-9E90-36563D92E811}">
      <dgm:prSet custT="1"/>
      <dgm:spPr/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gm:t>
    </dgm:pt>
    <dgm:pt modelId="{3925892B-9AFE-F444-9822-25DD32A49F85}" type="par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8E381-D1EE-6F44-962F-AE4700C14B51}" type="sib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FE45EA-7B14-134A-B948-F3F03BD2A63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 action="ppaction://hlinksldjump"/>
            </a:rPr>
            <a:t>Country Merging Table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AD12A6-B84C-FF47-B182-E4291980BB61}" type="par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3EBD3-B7A4-4345-8AF9-57555126182C}" type="sib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697C7A-55BA-8F40-A839-CE90B340AE3D}">
      <dgm:prSet custT="1"/>
      <dgm:spPr>
        <a:noFill/>
      </dgm:spPr>
      <dgm:t>
        <a:bodyPr/>
        <a:lstStyle/>
        <a:p>
          <a:pPr>
            <a:lnSpc>
              <a:spcPct val="90000"/>
            </a:lnSpc>
          </a:pP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C3D304-7E16-7445-8E0C-F9C111A41324}" type="parTrans" cxnId="{72A26DA9-2A22-2445-9130-FD378C480EF8}">
      <dgm:prSet/>
      <dgm:spPr/>
      <dgm:t>
        <a:bodyPr/>
        <a:lstStyle/>
        <a:p>
          <a:endParaRPr lang="en-US"/>
        </a:p>
      </dgm:t>
    </dgm:pt>
    <dgm:pt modelId="{9FFBF21B-90A0-4045-9570-124F32C281F0}" type="sibTrans" cxnId="{72A26DA9-2A22-2445-9130-FD378C480EF8}">
      <dgm:prSet/>
      <dgm:spPr/>
      <dgm:t>
        <a:bodyPr/>
        <a:lstStyle/>
        <a:p>
          <a:endParaRPr lang="en-US"/>
        </a:p>
      </dgm:t>
    </dgm:pt>
    <dgm:pt modelId="{FC52D49E-7F26-0544-AFF5-66A804D691C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 action="ppaction://hlinksldjump"/>
            </a:rPr>
            <a:t>Frequency of Visits/ Spend/ Nights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35D430-52AF-AA45-BB03-B4E273981EB3}" type="parTrans" cxnId="{B2BA0ED2-35EF-F546-B69E-5626DB8C32B6}">
      <dgm:prSet/>
      <dgm:spPr/>
      <dgm:t>
        <a:bodyPr/>
        <a:lstStyle/>
        <a:p>
          <a:endParaRPr lang="en-US"/>
        </a:p>
      </dgm:t>
    </dgm:pt>
    <dgm:pt modelId="{B680E679-1C0C-994D-82BD-1EE3EBDBBB88}" type="sibTrans" cxnId="{B2BA0ED2-35EF-F546-B69E-5626DB8C32B6}">
      <dgm:prSet/>
      <dgm:spPr/>
      <dgm:t>
        <a:bodyPr/>
        <a:lstStyle/>
        <a:p>
          <a:endParaRPr lang="en-US"/>
        </a:p>
      </dgm:t>
    </dgm:pt>
    <dgm:pt modelId="{9E1D64D6-4564-AE4A-B07C-0BCFC82B9465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 action="ppaction://hlinksldjump"/>
            </a:rPr>
            <a:t>Scatter Plot between Nights per Visit &amp; Spend per Visi</a:t>
          </a: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252E7C-FFED-1F44-9C15-366D667642F3}" type="parTrans" cxnId="{E7214D35-9D7F-D44F-9F50-0AC981BE5EE6}">
      <dgm:prSet/>
      <dgm:spPr/>
      <dgm:t>
        <a:bodyPr/>
        <a:lstStyle/>
        <a:p>
          <a:endParaRPr lang="en-US"/>
        </a:p>
      </dgm:t>
    </dgm:pt>
    <dgm:pt modelId="{36A9C3AA-D786-8D45-B578-73EE2E50E53D}" type="sibTrans" cxnId="{E7214D35-9D7F-D44F-9F50-0AC981BE5EE6}">
      <dgm:prSet/>
      <dgm:spPr/>
      <dgm:t>
        <a:bodyPr/>
        <a:lstStyle/>
        <a:p>
          <a:endParaRPr lang="en-US"/>
        </a:p>
      </dgm:t>
    </dgm:pt>
    <dgm:pt modelId="{DD4BAD47-B7BC-F040-89FB-5BF2E7FA4E5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 action="ppaction://hlinksldjump"/>
            </a:rPr>
            <a:t>Countries with high </a:t>
          </a:r>
          <a:r>
            <a:rPr lang="en-US" sz="2400" i="1" dirty="0" err="1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 action="ppaction://hlinksldjump"/>
            </a:rPr>
            <a:t>dur_stay</a:t>
          </a: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 action="ppaction://hlinksldjump"/>
            </a:rPr>
            <a:t> but low spend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418E7C-2731-D34F-9CC6-24E18565DACA}" type="parTrans" cxnId="{429E9081-223E-6741-84CB-12907388F55C}">
      <dgm:prSet/>
      <dgm:spPr/>
      <dgm:t>
        <a:bodyPr/>
        <a:lstStyle/>
        <a:p>
          <a:endParaRPr lang="en-US"/>
        </a:p>
      </dgm:t>
    </dgm:pt>
    <dgm:pt modelId="{5D74C4C1-07A0-E24D-80CB-519E48FBCF88}" type="sibTrans" cxnId="{429E9081-223E-6741-84CB-12907388F55C}">
      <dgm:prSet/>
      <dgm:spPr/>
      <dgm:t>
        <a:bodyPr/>
        <a:lstStyle/>
        <a:p>
          <a:endParaRPr lang="en-US"/>
        </a:p>
      </dgm:t>
    </dgm:pt>
    <dgm:pt modelId="{53B5335D-45A5-624C-92C8-A67A05C93C83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5" action="ppaction://hlinksldjump"/>
            </a:rPr>
            <a:t>Feature Selection on the Importance of Variable 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4C7D1C-D05D-374B-B001-A9474F6700F8}" type="parTrans" cxnId="{2A6B8B55-26B6-D745-B999-A8BCF0F4DD7F}">
      <dgm:prSet/>
      <dgm:spPr/>
      <dgm:t>
        <a:bodyPr/>
        <a:lstStyle/>
        <a:p>
          <a:endParaRPr lang="en-US"/>
        </a:p>
      </dgm:t>
    </dgm:pt>
    <dgm:pt modelId="{8D124EC0-A5F4-214D-9D1B-69CB6C48DE05}" type="sibTrans" cxnId="{2A6B8B55-26B6-D745-B999-A8BCF0F4DD7F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C89F893B-9947-164A-9C69-0CD1240FE4D5}" type="pres">
      <dgm:prSet presAssocID="{F2AF0812-5747-3E4A-9E90-36563D92E811}" presName="parentLin" presStyleCnt="0"/>
      <dgm:spPr/>
    </dgm:pt>
    <dgm:pt modelId="{C1ED7E7D-1055-4640-8764-2275916E9280}" type="pres">
      <dgm:prSet presAssocID="{F2AF0812-5747-3E4A-9E90-36563D92E811}" presName="parentLeftMargin" presStyleLbl="node1" presStyleIdx="0" presStyleCnt="1"/>
      <dgm:spPr/>
    </dgm:pt>
    <dgm:pt modelId="{09EEDE60-811F-9740-A1B5-8395C2C8B6B0}" type="pres">
      <dgm:prSet presAssocID="{F2AF0812-5747-3E4A-9E90-36563D92E81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2151615-1350-A047-A817-FDADCB1CEA61}" type="pres">
      <dgm:prSet presAssocID="{F2AF0812-5747-3E4A-9E90-36563D92E811}" presName="negativeSpace" presStyleCnt="0"/>
      <dgm:spPr/>
    </dgm:pt>
    <dgm:pt modelId="{7005E58D-A832-2F4B-8FAF-3FE6FD27C13C}" type="pres">
      <dgm:prSet presAssocID="{F2AF0812-5747-3E4A-9E90-36563D92E81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8D2A509-8878-5E42-AE45-8360F80BAC81}" type="presOf" srcId="{50FE45EA-7B14-134A-B948-F3F03BD2A63B}" destId="{7005E58D-A832-2F4B-8FAF-3FE6FD27C13C}" srcOrd="0" destOrd="0" presId="urn:microsoft.com/office/officeart/2005/8/layout/list1"/>
    <dgm:cxn modelId="{D137E81A-7F98-3A40-B81F-F67862791E3A}" srcId="{1CA68182-3B0F-4E4B-8195-B26FEBAAD57B}" destId="{F2AF0812-5747-3E4A-9E90-36563D92E811}" srcOrd="0" destOrd="0" parTransId="{3925892B-9AFE-F444-9822-25DD32A49F85}" sibTransId="{B898E381-D1EE-6F44-962F-AE4700C14B51}"/>
    <dgm:cxn modelId="{5D6DC022-B433-6145-ACBA-9F6FDD4B953F}" srcId="{F2AF0812-5747-3E4A-9E90-36563D92E811}" destId="{50FE45EA-7B14-134A-B948-F3F03BD2A63B}" srcOrd="0" destOrd="0" parTransId="{01AD12A6-B84C-FF47-B182-E4291980BB61}" sibTransId="{6823EBD3-B7A4-4345-8AF9-57555126182C}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EBCA1D25-25B4-C645-8455-6BE002435C96}" type="presOf" srcId="{53B5335D-45A5-624C-92C8-A67A05C93C83}" destId="{7005E58D-A832-2F4B-8FAF-3FE6FD27C13C}" srcOrd="0" destOrd="4" presId="urn:microsoft.com/office/officeart/2005/8/layout/list1"/>
    <dgm:cxn modelId="{E7214D35-9D7F-D44F-9F50-0AC981BE5EE6}" srcId="{F2AF0812-5747-3E4A-9E90-36563D92E811}" destId="{9E1D64D6-4564-AE4A-B07C-0BCFC82B9465}" srcOrd="2" destOrd="0" parTransId="{7F252E7C-FFED-1F44-9C15-366D667642F3}" sibTransId="{36A9C3AA-D786-8D45-B578-73EE2E50E53D}"/>
    <dgm:cxn modelId="{2A6B8B55-26B6-D745-B999-A8BCF0F4DD7F}" srcId="{F2AF0812-5747-3E4A-9E90-36563D92E811}" destId="{53B5335D-45A5-624C-92C8-A67A05C93C83}" srcOrd="4" destOrd="0" parTransId="{A74C7D1C-D05D-374B-B001-A9474F6700F8}" sibTransId="{8D124EC0-A5F4-214D-9D1B-69CB6C48DE05}"/>
    <dgm:cxn modelId="{429E9081-223E-6741-84CB-12907388F55C}" srcId="{F2AF0812-5747-3E4A-9E90-36563D92E811}" destId="{DD4BAD47-B7BC-F040-89FB-5BF2E7FA4E5B}" srcOrd="3" destOrd="0" parTransId="{49418E7C-2731-D34F-9CC6-24E18565DACA}" sibTransId="{5D74C4C1-07A0-E24D-80CB-519E48FBCF88}"/>
    <dgm:cxn modelId="{840E388B-BA8B-9C43-BB37-F289862CF480}" type="presOf" srcId="{F2AF0812-5747-3E4A-9E90-36563D92E811}" destId="{09EEDE60-811F-9740-A1B5-8395C2C8B6B0}" srcOrd="1" destOrd="0" presId="urn:microsoft.com/office/officeart/2005/8/layout/list1"/>
    <dgm:cxn modelId="{4177CF8F-219A-B440-9BA5-2AFDF8A11A32}" type="presOf" srcId="{F2AF0812-5747-3E4A-9E90-36563D92E811}" destId="{C1ED7E7D-1055-4640-8764-2275916E9280}" srcOrd="0" destOrd="0" presId="urn:microsoft.com/office/officeart/2005/8/layout/list1"/>
    <dgm:cxn modelId="{DEE5819A-605E-EC40-94D9-9F612F4C25BB}" type="presOf" srcId="{FC52D49E-7F26-0544-AFF5-66A804D691CB}" destId="{7005E58D-A832-2F4B-8FAF-3FE6FD27C13C}" srcOrd="0" destOrd="1" presId="urn:microsoft.com/office/officeart/2005/8/layout/list1"/>
    <dgm:cxn modelId="{72A26DA9-2A22-2445-9130-FD378C480EF8}" srcId="{F2AF0812-5747-3E4A-9E90-36563D92E811}" destId="{5B697C7A-55BA-8F40-A839-CE90B340AE3D}" srcOrd="5" destOrd="0" parTransId="{2AC3D304-7E16-7445-8E0C-F9C111A41324}" sibTransId="{9FFBF21B-90A0-4045-9570-124F32C281F0}"/>
    <dgm:cxn modelId="{C6B56DAC-001E-E643-B9B7-0DFB071540CE}" type="presOf" srcId="{DD4BAD47-B7BC-F040-89FB-5BF2E7FA4E5B}" destId="{7005E58D-A832-2F4B-8FAF-3FE6FD27C13C}" srcOrd="0" destOrd="3" presId="urn:microsoft.com/office/officeart/2005/8/layout/list1"/>
    <dgm:cxn modelId="{328D13AF-AF17-5D48-BC6F-F94A42227FAA}" type="presOf" srcId="{9E1D64D6-4564-AE4A-B07C-0BCFC82B9465}" destId="{7005E58D-A832-2F4B-8FAF-3FE6FD27C13C}" srcOrd="0" destOrd="2" presId="urn:microsoft.com/office/officeart/2005/8/layout/list1"/>
    <dgm:cxn modelId="{B2BA0ED2-35EF-F546-B69E-5626DB8C32B6}" srcId="{F2AF0812-5747-3E4A-9E90-36563D92E811}" destId="{FC52D49E-7F26-0544-AFF5-66A804D691CB}" srcOrd="1" destOrd="0" parTransId="{6135D430-52AF-AA45-BB03-B4E273981EB3}" sibTransId="{B680E679-1C0C-994D-82BD-1EE3EBDBBB88}"/>
    <dgm:cxn modelId="{19F954E4-9FEE-EF4A-8478-9B45E551608B}" type="presOf" srcId="{5B697C7A-55BA-8F40-A839-CE90B340AE3D}" destId="{7005E58D-A832-2F4B-8FAF-3FE6FD27C13C}" srcOrd="0" destOrd="5" presId="urn:microsoft.com/office/officeart/2005/8/layout/list1"/>
    <dgm:cxn modelId="{04910174-6021-F841-ABE4-136E6F233FF4}" type="presParOf" srcId="{C77AC774-59C0-0741-9582-4B74FE8AEAD4}" destId="{C89F893B-9947-164A-9C69-0CD1240FE4D5}" srcOrd="0" destOrd="0" presId="urn:microsoft.com/office/officeart/2005/8/layout/list1"/>
    <dgm:cxn modelId="{D6710D9F-A283-694B-8C9F-0B8B870C0512}" type="presParOf" srcId="{C89F893B-9947-164A-9C69-0CD1240FE4D5}" destId="{C1ED7E7D-1055-4640-8764-2275916E9280}" srcOrd="0" destOrd="0" presId="urn:microsoft.com/office/officeart/2005/8/layout/list1"/>
    <dgm:cxn modelId="{B8D6C1BC-9D77-724A-B1D1-0FB4DF4C7B30}" type="presParOf" srcId="{C89F893B-9947-164A-9C69-0CD1240FE4D5}" destId="{09EEDE60-811F-9740-A1B5-8395C2C8B6B0}" srcOrd="1" destOrd="0" presId="urn:microsoft.com/office/officeart/2005/8/layout/list1"/>
    <dgm:cxn modelId="{B5134F3C-DBEB-5341-BD1C-F698D54899C4}" type="presParOf" srcId="{C77AC774-59C0-0741-9582-4B74FE8AEAD4}" destId="{B2151615-1350-A047-A817-FDADCB1CEA61}" srcOrd="1" destOrd="0" presId="urn:microsoft.com/office/officeart/2005/8/layout/list1"/>
    <dgm:cxn modelId="{329316D4-FA7B-BF45-854E-11E2C831DD07}" type="presParOf" srcId="{C77AC774-59C0-0741-9582-4B74FE8AEAD4}" destId="{7005E58D-A832-2F4B-8FAF-3FE6FD27C1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Confusion Matrix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K Nearest Neighbors Confusion Matrix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Naïve Bayes Confusion Matrix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Kernel Support Vector Confusion Matrix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Scatter Plot of Average Nights Versus Average Spending on Different Countries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Average Spend by Country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International Tourism Visits &amp; Spend Trend</a:t>
          </a: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F0812-5747-3E4A-9E90-36563D92E811}">
      <dgm:prSet custT="1"/>
      <dgm:spPr/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gm:t>
    </dgm:pt>
    <dgm:pt modelId="{3925892B-9AFE-F444-9822-25DD32A49F85}" type="par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8E381-D1EE-6F44-962F-AE4700C14B51}" type="sib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FE45EA-7B14-134A-B948-F3F03BD2A63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 action="ppaction://hlinksldjump"/>
            </a:rPr>
            <a:t>Models Accuracy and Variance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AD12A6-B84C-FF47-B182-E4291980BB61}" type="par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3EBD3-B7A4-4345-8AF9-57555126182C}" type="sib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7EE297-FD77-2545-88FD-878FAF6A8A51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 action="ppaction://hlinksldjump"/>
            </a:rPr>
            <a:t>Logistic Regression Confusion Matrix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BBB1E1-7B1D-FB41-8AB1-2F7E9244E3BC}" type="parTrans" cxnId="{5879C314-A43B-BC46-B4B4-369F2415343D}">
      <dgm:prSet/>
      <dgm:spPr/>
      <dgm:t>
        <a:bodyPr/>
        <a:lstStyle/>
        <a:p>
          <a:endParaRPr lang="en-US"/>
        </a:p>
      </dgm:t>
    </dgm:pt>
    <dgm:pt modelId="{744C45AC-5956-874F-86C6-15FF9AB54AD4}" type="sibTrans" cxnId="{5879C314-A43B-BC46-B4B4-369F2415343D}">
      <dgm:prSet/>
      <dgm:spPr/>
      <dgm:t>
        <a:bodyPr/>
        <a:lstStyle/>
        <a:p>
          <a:endParaRPr lang="en-US"/>
        </a:p>
      </dgm:t>
    </dgm:pt>
    <dgm:pt modelId="{4D707315-D40F-134A-BD09-63B0DC6FBDF4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 action="ppaction://hlinksldjump"/>
            </a:rPr>
            <a:t>Kernel Support Vector Confusion Matrix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601B3E-F8ED-5F46-B05B-2B8972128444}" type="parTrans" cxnId="{06F2942F-E996-BF45-A650-058CB0327890}">
      <dgm:prSet/>
      <dgm:spPr/>
      <dgm:t>
        <a:bodyPr/>
        <a:lstStyle/>
        <a:p>
          <a:endParaRPr lang="en-US"/>
        </a:p>
      </dgm:t>
    </dgm:pt>
    <dgm:pt modelId="{1F5EBB0E-E6DF-4A40-9C7B-0DE33AF1BF58}" type="sibTrans" cxnId="{06F2942F-E996-BF45-A650-058CB0327890}">
      <dgm:prSet/>
      <dgm:spPr/>
      <dgm:t>
        <a:bodyPr/>
        <a:lstStyle/>
        <a:p>
          <a:endParaRPr lang="en-US"/>
        </a:p>
      </dgm:t>
    </dgm:pt>
    <dgm:pt modelId="{DAEC28C1-C9E5-394A-B429-A614C23F8032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4" action="ppaction://hlinksldjump"/>
            </a:rPr>
            <a:t>Decision Tree Confusion Matrix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17D894-5265-5646-ACAE-88B27F5B00CB}" type="parTrans" cxnId="{5F91A9B5-5E1A-B84D-86D4-9BA3D435A722}">
      <dgm:prSet/>
      <dgm:spPr/>
      <dgm:t>
        <a:bodyPr/>
        <a:lstStyle/>
        <a:p>
          <a:endParaRPr lang="en-US"/>
        </a:p>
      </dgm:t>
    </dgm:pt>
    <dgm:pt modelId="{01514728-B1FC-1A4B-A007-08C4911C95ED}" type="sibTrans" cxnId="{5F91A9B5-5E1A-B84D-86D4-9BA3D435A722}">
      <dgm:prSet/>
      <dgm:spPr/>
      <dgm:t>
        <a:bodyPr/>
        <a:lstStyle/>
        <a:p>
          <a:endParaRPr lang="en-US"/>
        </a:p>
      </dgm:t>
    </dgm:pt>
    <dgm:pt modelId="{08572386-E967-0B48-B9F7-432F63BBC61A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5" action="ppaction://hlinksldjump"/>
            </a:rPr>
            <a:t>Random Forest Confusion Matrix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F94596B-014D-7641-8119-D1A372929421}" type="parTrans" cxnId="{49E073F2-B09B-4849-B66C-D1D6FB025199}">
      <dgm:prSet/>
      <dgm:spPr/>
      <dgm:t>
        <a:bodyPr/>
        <a:lstStyle/>
        <a:p>
          <a:endParaRPr lang="en-US"/>
        </a:p>
      </dgm:t>
    </dgm:pt>
    <dgm:pt modelId="{4EC18168-7828-E243-87F8-0EB827966E6D}" type="sibTrans" cxnId="{49E073F2-B09B-4849-B66C-D1D6FB025199}">
      <dgm:prSet/>
      <dgm:spPr/>
      <dgm:t>
        <a:bodyPr/>
        <a:lstStyle/>
        <a:p>
          <a:endParaRPr lang="en-US"/>
        </a:p>
      </dgm:t>
    </dgm:pt>
    <dgm:pt modelId="{F48A202D-F9CA-2A46-934B-1C759BCEFC19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6" action="ppaction://hlinksldjump"/>
            </a:rPr>
            <a:t>K Nearest Neighbors Confusion Matrix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0DBCBC-9480-CC4A-A75F-6A1C102069DD}" type="parTrans" cxnId="{66A0FED0-BCFC-EB40-BE4B-7CFB03C84D40}">
      <dgm:prSet/>
      <dgm:spPr/>
      <dgm:t>
        <a:bodyPr/>
        <a:lstStyle/>
        <a:p>
          <a:endParaRPr lang="en-US"/>
        </a:p>
      </dgm:t>
    </dgm:pt>
    <dgm:pt modelId="{56ECAF25-6332-D74C-91C7-2D9B9DE5CFE3}" type="sibTrans" cxnId="{66A0FED0-BCFC-EB40-BE4B-7CFB03C84D40}">
      <dgm:prSet/>
      <dgm:spPr/>
      <dgm:t>
        <a:bodyPr/>
        <a:lstStyle/>
        <a:p>
          <a:endParaRPr lang="en-US"/>
        </a:p>
      </dgm:t>
    </dgm:pt>
    <dgm:pt modelId="{7F4C7370-00B7-7F46-A0C6-1B8E02F4C1E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7" action="ppaction://hlinksldjump"/>
            </a:rPr>
            <a:t>Naïve Bayes Confusion Matrix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DEE403-5006-6D49-87EA-2F1F0F62D206}" type="parTrans" cxnId="{BEA5E908-4D0A-134D-9576-6D259B6A24F0}">
      <dgm:prSet/>
      <dgm:spPr/>
      <dgm:t>
        <a:bodyPr/>
        <a:lstStyle/>
        <a:p>
          <a:endParaRPr lang="en-US"/>
        </a:p>
      </dgm:t>
    </dgm:pt>
    <dgm:pt modelId="{E8A0DFB2-B4D9-8143-BC15-13F5C57A9370}" type="sibTrans" cxnId="{BEA5E908-4D0A-134D-9576-6D259B6A24F0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C89F893B-9947-164A-9C69-0CD1240FE4D5}" type="pres">
      <dgm:prSet presAssocID="{F2AF0812-5747-3E4A-9E90-36563D92E811}" presName="parentLin" presStyleCnt="0"/>
      <dgm:spPr/>
    </dgm:pt>
    <dgm:pt modelId="{C1ED7E7D-1055-4640-8764-2275916E9280}" type="pres">
      <dgm:prSet presAssocID="{F2AF0812-5747-3E4A-9E90-36563D92E811}" presName="parentLeftMargin" presStyleLbl="node1" presStyleIdx="0" presStyleCnt="1"/>
      <dgm:spPr/>
    </dgm:pt>
    <dgm:pt modelId="{09EEDE60-811F-9740-A1B5-8395C2C8B6B0}" type="pres">
      <dgm:prSet presAssocID="{F2AF0812-5747-3E4A-9E90-36563D92E81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2151615-1350-A047-A817-FDADCB1CEA61}" type="pres">
      <dgm:prSet presAssocID="{F2AF0812-5747-3E4A-9E90-36563D92E811}" presName="negativeSpace" presStyleCnt="0"/>
      <dgm:spPr/>
    </dgm:pt>
    <dgm:pt modelId="{7005E58D-A832-2F4B-8FAF-3FE6FD27C13C}" type="pres">
      <dgm:prSet presAssocID="{F2AF0812-5747-3E4A-9E90-36563D92E81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EA5E908-4D0A-134D-9576-6D259B6A24F0}" srcId="{F2AF0812-5747-3E4A-9E90-36563D92E811}" destId="{7F4C7370-00B7-7F46-A0C6-1B8E02F4C1EB}" srcOrd="5" destOrd="0" parTransId="{B1DEE403-5006-6D49-87EA-2F1F0F62D206}" sibTransId="{E8A0DFB2-B4D9-8143-BC15-13F5C57A9370}"/>
    <dgm:cxn modelId="{18D2A509-8878-5E42-AE45-8360F80BAC81}" type="presOf" srcId="{50FE45EA-7B14-134A-B948-F3F03BD2A63B}" destId="{7005E58D-A832-2F4B-8FAF-3FE6FD27C13C}" srcOrd="0" destOrd="0" presId="urn:microsoft.com/office/officeart/2005/8/layout/list1"/>
    <dgm:cxn modelId="{5879C314-A43B-BC46-B4B4-369F2415343D}" srcId="{F2AF0812-5747-3E4A-9E90-36563D92E811}" destId="{4F7EE297-FD77-2545-88FD-878FAF6A8A51}" srcOrd="1" destOrd="0" parTransId="{B1BBB1E1-7B1D-FB41-8AB1-2F7E9244E3BC}" sibTransId="{744C45AC-5956-874F-86C6-15FF9AB54AD4}"/>
    <dgm:cxn modelId="{D137E81A-7F98-3A40-B81F-F67862791E3A}" srcId="{1CA68182-3B0F-4E4B-8195-B26FEBAAD57B}" destId="{F2AF0812-5747-3E4A-9E90-36563D92E811}" srcOrd="0" destOrd="0" parTransId="{3925892B-9AFE-F444-9822-25DD32A49F85}" sibTransId="{B898E381-D1EE-6F44-962F-AE4700C14B51}"/>
    <dgm:cxn modelId="{5D6DC022-B433-6145-ACBA-9F6FDD4B953F}" srcId="{F2AF0812-5747-3E4A-9E90-36563D92E811}" destId="{50FE45EA-7B14-134A-B948-F3F03BD2A63B}" srcOrd="0" destOrd="0" parTransId="{01AD12A6-B84C-FF47-B182-E4291980BB61}" sibTransId="{6823EBD3-B7A4-4345-8AF9-57555126182C}"/>
    <dgm:cxn modelId="{A2704524-4582-7A46-A3E9-BA30C9CC2E36}" type="presOf" srcId="{4D707315-D40F-134A-BD09-63B0DC6FBDF4}" destId="{7005E58D-A832-2F4B-8FAF-3FE6FD27C13C}" srcOrd="0" destOrd="6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06F2942F-E996-BF45-A650-058CB0327890}" srcId="{F2AF0812-5747-3E4A-9E90-36563D92E811}" destId="{4D707315-D40F-134A-BD09-63B0DC6FBDF4}" srcOrd="6" destOrd="0" parTransId="{E1601B3E-F8ED-5F46-B05B-2B8972128444}" sibTransId="{1F5EBB0E-E6DF-4A40-9C7B-0DE33AF1BF58}"/>
    <dgm:cxn modelId="{BA145F34-5C8E-B44B-9AB6-6474A25B361F}" type="presOf" srcId="{DAEC28C1-C9E5-394A-B429-A614C23F8032}" destId="{7005E58D-A832-2F4B-8FAF-3FE6FD27C13C}" srcOrd="0" destOrd="2" presId="urn:microsoft.com/office/officeart/2005/8/layout/list1"/>
    <dgm:cxn modelId="{B9385635-A6FB-A042-820B-3B8589CA3FA7}" type="presOf" srcId="{08572386-E967-0B48-B9F7-432F63BBC61A}" destId="{7005E58D-A832-2F4B-8FAF-3FE6FD27C13C}" srcOrd="0" destOrd="3" presId="urn:microsoft.com/office/officeart/2005/8/layout/list1"/>
    <dgm:cxn modelId="{78DF5581-1404-9443-A1B4-3C76768FCE08}" type="presOf" srcId="{4F7EE297-FD77-2545-88FD-878FAF6A8A51}" destId="{7005E58D-A832-2F4B-8FAF-3FE6FD27C13C}" srcOrd="0" destOrd="1" presId="urn:microsoft.com/office/officeart/2005/8/layout/list1"/>
    <dgm:cxn modelId="{840E388B-BA8B-9C43-BB37-F289862CF480}" type="presOf" srcId="{F2AF0812-5747-3E4A-9E90-36563D92E811}" destId="{09EEDE60-811F-9740-A1B5-8395C2C8B6B0}" srcOrd="1" destOrd="0" presId="urn:microsoft.com/office/officeart/2005/8/layout/list1"/>
    <dgm:cxn modelId="{4177CF8F-219A-B440-9BA5-2AFDF8A11A32}" type="presOf" srcId="{F2AF0812-5747-3E4A-9E90-36563D92E811}" destId="{C1ED7E7D-1055-4640-8764-2275916E9280}" srcOrd="0" destOrd="0" presId="urn:microsoft.com/office/officeart/2005/8/layout/list1"/>
    <dgm:cxn modelId="{5F91A9B5-5E1A-B84D-86D4-9BA3D435A722}" srcId="{F2AF0812-5747-3E4A-9E90-36563D92E811}" destId="{DAEC28C1-C9E5-394A-B429-A614C23F8032}" srcOrd="2" destOrd="0" parTransId="{EE17D894-5265-5646-ACAE-88B27F5B00CB}" sibTransId="{01514728-B1FC-1A4B-A007-08C4911C95ED}"/>
    <dgm:cxn modelId="{66A0FED0-BCFC-EB40-BE4B-7CFB03C84D40}" srcId="{F2AF0812-5747-3E4A-9E90-36563D92E811}" destId="{F48A202D-F9CA-2A46-934B-1C759BCEFC19}" srcOrd="4" destOrd="0" parTransId="{FB0DBCBC-9480-CC4A-A75F-6A1C102069DD}" sibTransId="{56ECAF25-6332-D74C-91C7-2D9B9DE5CFE3}"/>
    <dgm:cxn modelId="{753AD2D4-365F-F14F-9978-B51E4F65874C}" type="presOf" srcId="{7F4C7370-00B7-7F46-A0C6-1B8E02F4C1EB}" destId="{7005E58D-A832-2F4B-8FAF-3FE6FD27C13C}" srcOrd="0" destOrd="5" presId="urn:microsoft.com/office/officeart/2005/8/layout/list1"/>
    <dgm:cxn modelId="{18CDC2F0-4256-A545-A71A-7D6834964D93}" type="presOf" srcId="{F48A202D-F9CA-2A46-934B-1C759BCEFC19}" destId="{7005E58D-A832-2F4B-8FAF-3FE6FD27C13C}" srcOrd="0" destOrd="4" presId="urn:microsoft.com/office/officeart/2005/8/layout/list1"/>
    <dgm:cxn modelId="{49E073F2-B09B-4849-B66C-D1D6FB025199}" srcId="{F2AF0812-5747-3E4A-9E90-36563D92E811}" destId="{08572386-E967-0B48-B9F7-432F63BBC61A}" srcOrd="3" destOrd="0" parTransId="{EF94596B-014D-7641-8119-D1A372929421}" sibTransId="{4EC18168-7828-E243-87F8-0EB827966E6D}"/>
    <dgm:cxn modelId="{04910174-6021-F841-ABE4-136E6F233FF4}" type="presParOf" srcId="{C77AC774-59C0-0741-9582-4B74FE8AEAD4}" destId="{C89F893B-9947-164A-9C69-0CD1240FE4D5}" srcOrd="0" destOrd="0" presId="urn:microsoft.com/office/officeart/2005/8/layout/list1"/>
    <dgm:cxn modelId="{D6710D9F-A283-694B-8C9F-0B8B870C0512}" type="presParOf" srcId="{C89F893B-9947-164A-9C69-0CD1240FE4D5}" destId="{C1ED7E7D-1055-4640-8764-2275916E9280}" srcOrd="0" destOrd="0" presId="urn:microsoft.com/office/officeart/2005/8/layout/list1"/>
    <dgm:cxn modelId="{B8D6C1BC-9D77-724A-B1D1-0FB4DF4C7B30}" type="presParOf" srcId="{C89F893B-9947-164A-9C69-0CD1240FE4D5}" destId="{09EEDE60-811F-9740-A1B5-8395C2C8B6B0}" srcOrd="1" destOrd="0" presId="urn:microsoft.com/office/officeart/2005/8/layout/list1"/>
    <dgm:cxn modelId="{B5134F3C-DBEB-5341-BD1C-F698D54899C4}" type="presParOf" srcId="{C77AC774-59C0-0741-9582-4B74FE8AEAD4}" destId="{B2151615-1350-A047-A817-FDADCB1CEA61}" srcOrd="1" destOrd="0" presId="urn:microsoft.com/office/officeart/2005/8/layout/list1"/>
    <dgm:cxn modelId="{329316D4-FA7B-BF45-854E-11E2C831DD07}" type="presParOf" srcId="{C77AC774-59C0-0741-9582-4B74FE8AEAD4}" destId="{7005E58D-A832-2F4B-8FAF-3FE6FD27C1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F0812-5747-3E4A-9E90-36563D92E811}">
      <dgm:prSet custT="1"/>
      <dgm:spPr/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gm:t>
    </dgm:pt>
    <dgm:pt modelId="{3925892B-9AFE-F444-9822-25DD32A49F85}" type="par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98E381-D1EE-6F44-962F-AE4700C14B51}" type="sibTrans" cxnId="{D137E81A-7F98-3A40-B81F-F67862791E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FE45EA-7B14-134A-B948-F3F03BD2A63B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 action="ppaction://hlinksldjump"/>
            </a:rPr>
            <a:t>Scatter Plot of Average Nights Versus Average Spending on Different Countries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AD12A6-B84C-FF47-B182-E4291980BB61}" type="par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23EBD3-B7A4-4345-8AF9-57555126182C}" type="sibTrans" cxnId="{5D6DC022-B433-6145-ACBA-9F6FDD4B953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B69CBC-F2C3-F441-9448-985B8DF72208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 action="ppaction://hlinksldjump"/>
            </a:rPr>
            <a:t>Average Spend by Country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0BF9E5-BD80-0041-BAC3-A067D0D87B8D}" type="parTrans" cxnId="{EB8266D7-92DC-B147-9593-6BE9BC31449E}">
      <dgm:prSet/>
      <dgm:spPr/>
      <dgm:t>
        <a:bodyPr/>
        <a:lstStyle/>
        <a:p>
          <a:endParaRPr lang="en-US"/>
        </a:p>
      </dgm:t>
    </dgm:pt>
    <dgm:pt modelId="{8448B7BA-AF45-8142-BB52-3E996D911B4A}" type="sibTrans" cxnId="{EB8266D7-92DC-B147-9593-6BE9BC31449E}">
      <dgm:prSet/>
      <dgm:spPr/>
      <dgm:t>
        <a:bodyPr/>
        <a:lstStyle/>
        <a:p>
          <a:endParaRPr lang="en-US"/>
        </a:p>
      </dgm:t>
    </dgm:pt>
    <dgm:pt modelId="{87CFD4C4-C118-8E4D-830D-59680F770E8D}">
      <dgm:prSet custT="1"/>
      <dgm:spPr>
        <a:noFill/>
      </dgm:spPr>
      <dgm:t>
        <a:bodyPr/>
        <a:lstStyle/>
        <a:p>
          <a:pPr>
            <a:lnSpc>
              <a:spcPct val="150000"/>
            </a:lnSpc>
          </a:pPr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 action="ppaction://hlinksldjump"/>
            </a:rPr>
            <a:t>International Tourism Visits &amp; Spend Trend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CE22D6-CD3B-8848-BFC2-311A3FFC1870}" type="parTrans" cxnId="{FE6EA686-5836-CA47-AA82-51BFBF65B6A2}">
      <dgm:prSet/>
      <dgm:spPr/>
      <dgm:t>
        <a:bodyPr/>
        <a:lstStyle/>
        <a:p>
          <a:endParaRPr lang="en-US"/>
        </a:p>
      </dgm:t>
    </dgm:pt>
    <dgm:pt modelId="{189EFBAB-38F5-004F-9519-0BDDADC4DB64}" type="sibTrans" cxnId="{FE6EA686-5836-CA47-AA82-51BFBF65B6A2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C89F893B-9947-164A-9C69-0CD1240FE4D5}" type="pres">
      <dgm:prSet presAssocID="{F2AF0812-5747-3E4A-9E90-36563D92E811}" presName="parentLin" presStyleCnt="0"/>
      <dgm:spPr/>
    </dgm:pt>
    <dgm:pt modelId="{C1ED7E7D-1055-4640-8764-2275916E9280}" type="pres">
      <dgm:prSet presAssocID="{F2AF0812-5747-3E4A-9E90-36563D92E811}" presName="parentLeftMargin" presStyleLbl="node1" presStyleIdx="0" presStyleCnt="1"/>
      <dgm:spPr/>
    </dgm:pt>
    <dgm:pt modelId="{09EEDE60-811F-9740-A1B5-8395C2C8B6B0}" type="pres">
      <dgm:prSet presAssocID="{F2AF0812-5747-3E4A-9E90-36563D92E81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B2151615-1350-A047-A817-FDADCB1CEA61}" type="pres">
      <dgm:prSet presAssocID="{F2AF0812-5747-3E4A-9E90-36563D92E811}" presName="negativeSpace" presStyleCnt="0"/>
      <dgm:spPr/>
    </dgm:pt>
    <dgm:pt modelId="{7005E58D-A832-2F4B-8FAF-3FE6FD27C13C}" type="pres">
      <dgm:prSet presAssocID="{F2AF0812-5747-3E4A-9E90-36563D92E81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8D2A509-8878-5E42-AE45-8360F80BAC81}" type="presOf" srcId="{50FE45EA-7B14-134A-B948-F3F03BD2A63B}" destId="{7005E58D-A832-2F4B-8FAF-3FE6FD27C13C}" srcOrd="0" destOrd="0" presId="urn:microsoft.com/office/officeart/2005/8/layout/list1"/>
    <dgm:cxn modelId="{D137E81A-7F98-3A40-B81F-F67862791E3A}" srcId="{1CA68182-3B0F-4E4B-8195-B26FEBAAD57B}" destId="{F2AF0812-5747-3E4A-9E90-36563D92E811}" srcOrd="0" destOrd="0" parTransId="{3925892B-9AFE-F444-9822-25DD32A49F85}" sibTransId="{B898E381-D1EE-6F44-962F-AE4700C14B51}"/>
    <dgm:cxn modelId="{5D6DC022-B433-6145-ACBA-9F6FDD4B953F}" srcId="{F2AF0812-5747-3E4A-9E90-36563D92E811}" destId="{50FE45EA-7B14-134A-B948-F3F03BD2A63B}" srcOrd="0" destOrd="0" parTransId="{01AD12A6-B84C-FF47-B182-E4291980BB61}" sibTransId="{6823EBD3-B7A4-4345-8AF9-57555126182C}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FE6EA686-5836-CA47-AA82-51BFBF65B6A2}" srcId="{F2AF0812-5747-3E4A-9E90-36563D92E811}" destId="{87CFD4C4-C118-8E4D-830D-59680F770E8D}" srcOrd="2" destOrd="0" parTransId="{4DCE22D6-CD3B-8848-BFC2-311A3FFC1870}" sibTransId="{189EFBAB-38F5-004F-9519-0BDDADC4DB64}"/>
    <dgm:cxn modelId="{840E388B-BA8B-9C43-BB37-F289862CF480}" type="presOf" srcId="{F2AF0812-5747-3E4A-9E90-36563D92E811}" destId="{09EEDE60-811F-9740-A1B5-8395C2C8B6B0}" srcOrd="1" destOrd="0" presId="urn:microsoft.com/office/officeart/2005/8/layout/list1"/>
    <dgm:cxn modelId="{2BAA7F8B-D111-7F41-8F06-4474B327B1B3}" type="presOf" srcId="{01B69CBC-F2C3-F441-9448-985B8DF72208}" destId="{7005E58D-A832-2F4B-8FAF-3FE6FD27C13C}" srcOrd="0" destOrd="1" presId="urn:microsoft.com/office/officeart/2005/8/layout/list1"/>
    <dgm:cxn modelId="{4177CF8F-219A-B440-9BA5-2AFDF8A11A32}" type="presOf" srcId="{F2AF0812-5747-3E4A-9E90-36563D92E811}" destId="{C1ED7E7D-1055-4640-8764-2275916E9280}" srcOrd="0" destOrd="0" presId="urn:microsoft.com/office/officeart/2005/8/layout/list1"/>
    <dgm:cxn modelId="{B6E115A8-2C20-4544-8662-1313F08A05EC}" type="presOf" srcId="{87CFD4C4-C118-8E4D-830D-59680F770E8D}" destId="{7005E58D-A832-2F4B-8FAF-3FE6FD27C13C}" srcOrd="0" destOrd="2" presId="urn:microsoft.com/office/officeart/2005/8/layout/list1"/>
    <dgm:cxn modelId="{EB8266D7-92DC-B147-9593-6BE9BC31449E}" srcId="{F2AF0812-5747-3E4A-9E90-36563D92E811}" destId="{01B69CBC-F2C3-F441-9448-985B8DF72208}" srcOrd="1" destOrd="0" parTransId="{E40BF9E5-BD80-0041-BAC3-A067D0D87B8D}" sibTransId="{8448B7BA-AF45-8142-BB52-3E996D911B4A}"/>
    <dgm:cxn modelId="{04910174-6021-F841-ABE4-136E6F233FF4}" type="presParOf" srcId="{C77AC774-59C0-0741-9582-4B74FE8AEAD4}" destId="{C89F893B-9947-164A-9C69-0CD1240FE4D5}" srcOrd="0" destOrd="0" presId="urn:microsoft.com/office/officeart/2005/8/layout/list1"/>
    <dgm:cxn modelId="{D6710D9F-A283-694B-8C9F-0B8B870C0512}" type="presParOf" srcId="{C89F893B-9947-164A-9C69-0CD1240FE4D5}" destId="{C1ED7E7D-1055-4640-8764-2275916E9280}" srcOrd="0" destOrd="0" presId="urn:microsoft.com/office/officeart/2005/8/layout/list1"/>
    <dgm:cxn modelId="{B8D6C1BC-9D77-724A-B1D1-0FB4DF4C7B30}" type="presParOf" srcId="{C89F893B-9947-164A-9C69-0CD1240FE4D5}" destId="{09EEDE60-811F-9740-A1B5-8395C2C8B6B0}" srcOrd="1" destOrd="0" presId="urn:microsoft.com/office/officeart/2005/8/layout/list1"/>
    <dgm:cxn modelId="{B5134F3C-DBEB-5341-BD1C-F698D54899C4}" type="presParOf" srcId="{C77AC774-59C0-0741-9582-4B74FE8AEAD4}" destId="{B2151615-1350-A047-A817-FDADCB1CEA61}" srcOrd="1" destOrd="0" presId="urn:microsoft.com/office/officeart/2005/8/layout/list1"/>
    <dgm:cxn modelId="{329316D4-FA7B-BF45-854E-11E2C831DD07}" type="presParOf" srcId="{C77AC774-59C0-0741-9582-4B74FE8AEAD4}" destId="{7005E58D-A832-2F4B-8FAF-3FE6FD27C1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Countries Distribution &amp; Counts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Purposes by Countries &amp; Counts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Purposes, Nights, Spend by Year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Duration of Stay &amp; Purpose Counts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CA68182-3B0F-4E4B-8195-B26FEBAAD57B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8DC2DC-21DD-4145-A6A1-8539B4C1684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36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gm:t>
    </dgm:pt>
    <dgm:pt modelId="{521D4AE4-9F1D-DC4D-B273-6C0B9959673C}" type="parTrans" cxnId="{83FB8C02-D01E-9247-A444-B4049F2D1BA2}">
      <dgm:prSet/>
      <dgm:spPr/>
      <dgm:t>
        <a:bodyPr/>
        <a:lstStyle/>
        <a:p>
          <a:endParaRPr lang="en-US"/>
        </a:p>
      </dgm:t>
    </dgm:pt>
    <dgm:pt modelId="{4C41C61D-8667-1B47-9611-2D0F95F70CD5}" type="sibTrans" cxnId="{83FB8C02-D01E-9247-A444-B4049F2D1BA2}">
      <dgm:prSet/>
      <dgm:spPr/>
      <dgm:t>
        <a:bodyPr/>
        <a:lstStyle/>
        <a:p>
          <a:endParaRPr lang="en-US"/>
        </a:p>
      </dgm:t>
    </dgm:pt>
    <dgm:pt modelId="{89C5CE8A-BDAE-2D41-BB48-0369C71B80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i="1" dirty="0">
              <a:latin typeface="Times New Roman" panose="02020603050405020304" pitchFamily="18" charset="0"/>
              <a:cs typeface="Times New Roman" panose="02020603050405020304" pitchFamily="18" charset="0"/>
            </a:rPr>
            <a:t>Country &amp; Safety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EF66B0-95C9-EE47-9AA5-1457D9C5EA4E}" type="parTrans" cxnId="{2C663166-AF82-E343-B5F6-4AE2D114A58B}">
      <dgm:prSet/>
      <dgm:spPr/>
      <dgm:t>
        <a:bodyPr/>
        <a:lstStyle/>
        <a:p>
          <a:endParaRPr lang="en-US"/>
        </a:p>
      </dgm:t>
    </dgm:pt>
    <dgm:pt modelId="{D3AA4008-2089-E747-BBDB-1FBEB3E9336E}" type="sibTrans" cxnId="{2C663166-AF82-E343-B5F6-4AE2D114A58B}">
      <dgm:prSet/>
      <dgm:spPr/>
      <dgm:t>
        <a:bodyPr/>
        <a:lstStyle/>
        <a:p>
          <a:endParaRPr lang="en-US"/>
        </a:p>
      </dgm:t>
    </dgm:pt>
    <dgm:pt modelId="{C77AC774-59C0-0741-9582-4B74FE8AEAD4}" type="pres">
      <dgm:prSet presAssocID="{1CA68182-3B0F-4E4B-8195-B26FEBAAD57B}" presName="linear" presStyleCnt="0">
        <dgm:presLayoutVars>
          <dgm:dir/>
          <dgm:animLvl val="lvl"/>
          <dgm:resizeHandles val="exact"/>
        </dgm:presLayoutVars>
      </dgm:prSet>
      <dgm:spPr/>
    </dgm:pt>
    <dgm:pt modelId="{9E749BEF-0B41-8348-853D-E6AF72CFC4D4}" type="pres">
      <dgm:prSet presAssocID="{268DC2DC-21DD-4145-A6A1-8539B4C16843}" presName="parentLin" presStyleCnt="0"/>
      <dgm:spPr/>
    </dgm:pt>
    <dgm:pt modelId="{FFB89025-B0EF-1047-BB9A-8883AA1C98F9}" type="pres">
      <dgm:prSet presAssocID="{268DC2DC-21DD-4145-A6A1-8539B4C16843}" presName="parentLeftMargin" presStyleLbl="node1" presStyleIdx="0" presStyleCnt="1"/>
      <dgm:spPr/>
    </dgm:pt>
    <dgm:pt modelId="{1993E842-3F14-2346-B259-EA0BF3F0E1CF}" type="pres">
      <dgm:prSet presAssocID="{268DC2DC-21DD-4145-A6A1-8539B4C1684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0C128E9-60EB-5445-8FEE-EA02275FF9A0}" type="pres">
      <dgm:prSet presAssocID="{268DC2DC-21DD-4145-A6A1-8539B4C16843}" presName="negativeSpace" presStyleCnt="0"/>
      <dgm:spPr/>
    </dgm:pt>
    <dgm:pt modelId="{096012B9-5A53-434E-B198-81F5039B566D}" type="pres">
      <dgm:prSet presAssocID="{268DC2DC-21DD-4145-A6A1-8539B4C16843}" presName="childText" presStyleLbl="conFgAcc1" presStyleIdx="0" presStyleCnt="1" custLinFactNeighborX="-17858" custLinFactNeighborY="20906">
        <dgm:presLayoutVars>
          <dgm:bulletEnabled val="1"/>
        </dgm:presLayoutVars>
      </dgm:prSet>
      <dgm:spPr>
        <a:noFill/>
      </dgm:spPr>
    </dgm:pt>
  </dgm:ptLst>
  <dgm:cxnLst>
    <dgm:cxn modelId="{58EBCB01-D2DC-1D47-89F4-F35C82382644}" type="presOf" srcId="{89C5CE8A-BDAE-2D41-BB48-0369C71B8072}" destId="{096012B9-5A53-434E-B198-81F5039B566D}" srcOrd="0" destOrd="0" presId="urn:microsoft.com/office/officeart/2005/8/layout/list1"/>
    <dgm:cxn modelId="{83FB8C02-D01E-9247-A444-B4049F2D1BA2}" srcId="{1CA68182-3B0F-4E4B-8195-B26FEBAAD57B}" destId="{268DC2DC-21DD-4145-A6A1-8539B4C16843}" srcOrd="0" destOrd="0" parTransId="{521D4AE4-9F1D-DC4D-B273-6C0B9959673C}" sibTransId="{4C41C61D-8667-1B47-9611-2D0F95F70CD5}"/>
    <dgm:cxn modelId="{9F411B17-371F-654F-AF1C-A5411154E951}" type="presOf" srcId="{268DC2DC-21DD-4145-A6A1-8539B4C16843}" destId="{1993E842-3F14-2346-B259-EA0BF3F0E1CF}" srcOrd="1" destOrd="0" presId="urn:microsoft.com/office/officeart/2005/8/layout/list1"/>
    <dgm:cxn modelId="{53890F25-C6E0-2144-B98E-4D14BFD0A886}" type="presOf" srcId="{1CA68182-3B0F-4E4B-8195-B26FEBAAD57B}" destId="{C77AC774-59C0-0741-9582-4B74FE8AEAD4}" srcOrd="0" destOrd="0" presId="urn:microsoft.com/office/officeart/2005/8/layout/list1"/>
    <dgm:cxn modelId="{2C663166-AF82-E343-B5F6-4AE2D114A58B}" srcId="{268DC2DC-21DD-4145-A6A1-8539B4C16843}" destId="{89C5CE8A-BDAE-2D41-BB48-0369C71B8072}" srcOrd="0" destOrd="0" parTransId="{71EF66B0-95C9-EE47-9AA5-1457D9C5EA4E}" sibTransId="{D3AA4008-2089-E747-BBDB-1FBEB3E9336E}"/>
    <dgm:cxn modelId="{4BC2C3A9-4A3E-1645-B887-33B34F705D79}" type="presOf" srcId="{268DC2DC-21DD-4145-A6A1-8539B4C16843}" destId="{FFB89025-B0EF-1047-BB9A-8883AA1C98F9}" srcOrd="0" destOrd="0" presId="urn:microsoft.com/office/officeart/2005/8/layout/list1"/>
    <dgm:cxn modelId="{715E87C8-3510-9343-B66B-A5FB7D4EAC50}" type="presParOf" srcId="{C77AC774-59C0-0741-9582-4B74FE8AEAD4}" destId="{9E749BEF-0B41-8348-853D-E6AF72CFC4D4}" srcOrd="0" destOrd="0" presId="urn:microsoft.com/office/officeart/2005/8/layout/list1"/>
    <dgm:cxn modelId="{BC316546-00CA-9E43-925B-385826B00402}" type="presParOf" srcId="{9E749BEF-0B41-8348-853D-E6AF72CFC4D4}" destId="{FFB89025-B0EF-1047-BB9A-8883AA1C98F9}" srcOrd="0" destOrd="0" presId="urn:microsoft.com/office/officeart/2005/8/layout/list1"/>
    <dgm:cxn modelId="{AD603206-9459-CD4D-AC68-52B728C41480}" type="presParOf" srcId="{9E749BEF-0B41-8348-853D-E6AF72CFC4D4}" destId="{1993E842-3F14-2346-B259-EA0BF3F0E1CF}" srcOrd="1" destOrd="0" presId="urn:microsoft.com/office/officeart/2005/8/layout/list1"/>
    <dgm:cxn modelId="{0C8879F4-F445-5C4E-A7D4-88C0EFEBDD2F}" type="presParOf" srcId="{C77AC774-59C0-0741-9582-4B74FE8AEAD4}" destId="{C0C128E9-60EB-5445-8FEE-EA02275FF9A0}" srcOrd="1" destOrd="0" presId="urn:microsoft.com/office/officeart/2005/8/layout/list1"/>
    <dgm:cxn modelId="{4B180CE6-48F6-8F4E-A62D-E9AD4849D3C8}" type="presParOf" srcId="{C77AC774-59C0-0741-9582-4B74FE8AEAD4}" destId="{096012B9-5A53-434E-B198-81F5039B56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5E58D-A832-2F4B-8FAF-3FE6FD27C13C}">
      <dsp:nvSpPr>
        <dsp:cNvPr id="0" name=""/>
        <dsp:cNvSpPr/>
      </dsp:nvSpPr>
      <dsp:spPr>
        <a:xfrm>
          <a:off x="0" y="806057"/>
          <a:ext cx="9475788" cy="51030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5426" tIns="1124712" rIns="73542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Countries Distribution &amp; Counts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Purposes by Countries &amp; Counts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Purposes, Nights, Spend by Year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Duration of Stay &amp; Purpose Counts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Country &amp; Safety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Spend, Visits and Average safe index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Bottom 10 countries by Spend, Visits and Average safe index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06057"/>
        <a:ext cx="9475788" cy="5103000"/>
      </dsp:txXfrm>
    </dsp:sp>
    <dsp:sp modelId="{09EEDE60-811F-9740-A1B5-8395C2C8B6B0}">
      <dsp:nvSpPr>
        <dsp:cNvPr id="0" name=""/>
        <dsp:cNvSpPr/>
      </dsp:nvSpPr>
      <dsp:spPr>
        <a:xfrm>
          <a:off x="473789" y="9017"/>
          <a:ext cx="6633051" cy="1594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0714" tIns="0" rIns="250714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51606" y="86834"/>
        <a:ext cx="6477417" cy="143844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Spend, Visits and Average safe index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Bottom 10 countries by Spend, Visits and Average safe index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247216"/>
          <a:ext cx="9712324" cy="831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33324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Country Merging Table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7216"/>
        <a:ext cx="9712324" cy="831600"/>
      </dsp:txXfrm>
    </dsp:sp>
    <dsp:sp modelId="{1993E842-3F14-2346-B259-EA0BF3F0E1CF}">
      <dsp:nvSpPr>
        <dsp:cNvPr id="0" name=""/>
        <dsp:cNvSpPr/>
      </dsp:nvSpPr>
      <dsp:spPr>
        <a:xfrm>
          <a:off x="485616" y="5528"/>
          <a:ext cx="6798627" cy="4723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sp:txBody>
      <dsp:txXfrm>
        <a:off x="508673" y="28585"/>
        <a:ext cx="6752513" cy="42620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Frequency of Visits/ Spend/ Nights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sp:txBody>
      <dsp:txXfrm>
        <a:off x="530288" y="58131"/>
        <a:ext cx="6709283" cy="82577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Scatter Plot between Nights per Visit &amp; Spend per Visit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sp:txBody>
      <dsp:txXfrm>
        <a:off x="530288" y="58131"/>
        <a:ext cx="6709283" cy="82577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Countries with high </a:t>
          </a:r>
          <a:r>
            <a:rPr lang="en-US" sz="2400" i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dur_stay</a:t>
          </a: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but low spend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sp:txBody>
      <dsp:txXfrm>
        <a:off x="530288" y="58131"/>
        <a:ext cx="6709283" cy="82577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Feature Selection on the Importance of Variable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sp:txBody>
      <dsp:txXfrm>
        <a:off x="530288" y="58131"/>
        <a:ext cx="6709283" cy="82577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Models Accuracy and Variance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 Confusion Matrix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 Confusion Matrix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5E58D-A832-2F4B-8FAF-3FE6FD27C13C}">
      <dsp:nvSpPr>
        <dsp:cNvPr id="0" name=""/>
        <dsp:cNvSpPr/>
      </dsp:nvSpPr>
      <dsp:spPr>
        <a:xfrm>
          <a:off x="0" y="801831"/>
          <a:ext cx="9712324" cy="4422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1124712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Country Merging Table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Frequency of Visits/ Spend/ Nights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Scatter Plot between Nights per Visit &amp; Spend per Visi</a:t>
          </a: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Countries with high </a:t>
          </a:r>
          <a:r>
            <a:rPr lang="en-US" sz="2400" i="1" kern="1200" dirty="0" err="1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dur_stay</a:t>
          </a: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 but low spend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Feature Selection on the Importance of Variable 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01831"/>
        <a:ext cx="9712324" cy="4422600"/>
      </dsp:txXfrm>
    </dsp:sp>
    <dsp:sp modelId="{09EEDE60-811F-9740-A1B5-8395C2C8B6B0}">
      <dsp:nvSpPr>
        <dsp:cNvPr id="0" name=""/>
        <dsp:cNvSpPr/>
      </dsp:nvSpPr>
      <dsp:spPr>
        <a:xfrm>
          <a:off x="485616" y="4791"/>
          <a:ext cx="6798627" cy="1594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Processing Appendix</a:t>
          </a:r>
        </a:p>
      </dsp:txBody>
      <dsp:txXfrm>
        <a:off x="563433" y="82608"/>
        <a:ext cx="6642993" cy="143844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 Confusion Matrix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 Nearest Neighbors Confusion Matrix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Naïve Bayes Confusion Matrix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Kernel Support Vector Confusion Matrix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30288" y="58131"/>
        <a:ext cx="6709283" cy="82577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39578"/>
          <a:ext cx="9712324" cy="12678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Scatter Plot of Average Nights Versus Average Spending on Different Countries</a:t>
          </a:r>
        </a:p>
      </dsp:txBody>
      <dsp:txXfrm>
        <a:off x="0" y="339578"/>
        <a:ext cx="9712324" cy="1267875"/>
      </dsp:txXfrm>
    </dsp:sp>
    <dsp:sp modelId="{1993E842-3F14-2346-B259-EA0BF3F0E1CF}">
      <dsp:nvSpPr>
        <dsp:cNvPr id="0" name=""/>
        <dsp:cNvSpPr/>
      </dsp:nvSpPr>
      <dsp:spPr>
        <a:xfrm>
          <a:off x="485616" y="49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sp:txBody>
      <dsp:txXfrm>
        <a:off x="518760" y="33193"/>
        <a:ext cx="6732339" cy="61267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Average Spend by Country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sp:txBody>
      <dsp:txXfrm>
        <a:off x="530288" y="58131"/>
        <a:ext cx="6709283" cy="82577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484478"/>
          <a:ext cx="9712324" cy="1122975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64566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International Tourism Visits &amp; Spend Trend</a:t>
          </a:r>
        </a:p>
      </dsp:txBody>
      <dsp:txXfrm>
        <a:off x="0" y="484478"/>
        <a:ext cx="9712324" cy="1122975"/>
      </dsp:txXfrm>
    </dsp:sp>
    <dsp:sp modelId="{1993E842-3F14-2346-B259-EA0BF3F0E1CF}">
      <dsp:nvSpPr>
        <dsp:cNvPr id="0" name=""/>
        <dsp:cNvSpPr/>
      </dsp:nvSpPr>
      <dsp:spPr>
        <a:xfrm>
          <a:off x="485616" y="13459"/>
          <a:ext cx="6798627" cy="91512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sp:txBody>
      <dsp:txXfrm>
        <a:off x="530288" y="58131"/>
        <a:ext cx="6709283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5E58D-A832-2F4B-8FAF-3FE6FD27C13C}">
      <dsp:nvSpPr>
        <dsp:cNvPr id="0" name=""/>
        <dsp:cNvSpPr/>
      </dsp:nvSpPr>
      <dsp:spPr>
        <a:xfrm>
          <a:off x="0" y="697960"/>
          <a:ext cx="9712324" cy="49266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958088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Models Accuracy and Variance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Logistic Regression Confusion Matrix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Decision Tree Confusion Matrix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Random Forest Confusion Matrix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K Nearest Neighbors Confusion Matrix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Naïve Bayes Confusion Matrix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Kernel Support Vector Confusion Matrix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697960"/>
        <a:ext cx="9712324" cy="4926600"/>
      </dsp:txXfrm>
    </dsp:sp>
    <dsp:sp modelId="{09EEDE60-811F-9740-A1B5-8395C2C8B6B0}">
      <dsp:nvSpPr>
        <dsp:cNvPr id="0" name=""/>
        <dsp:cNvSpPr/>
      </dsp:nvSpPr>
      <dsp:spPr>
        <a:xfrm>
          <a:off x="485616" y="19000"/>
          <a:ext cx="6798627" cy="1357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Appendix</a:t>
          </a:r>
        </a:p>
      </dsp:txBody>
      <dsp:txXfrm>
        <a:off x="551904" y="85288"/>
        <a:ext cx="6666051" cy="12253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5E58D-A832-2F4B-8FAF-3FE6FD27C13C}">
      <dsp:nvSpPr>
        <dsp:cNvPr id="0" name=""/>
        <dsp:cNvSpPr/>
      </dsp:nvSpPr>
      <dsp:spPr>
        <a:xfrm>
          <a:off x="0" y="1890983"/>
          <a:ext cx="9712324" cy="3685500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1353820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Scatter Plot of Average Nights Versus Average Spending on Different Countries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Average Spend by Country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" action="ppaction://hlinksldjump"/>
            </a:rPr>
            <a:t>International Tourism Visits &amp; Spend Trend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890983"/>
        <a:ext cx="9712324" cy="3685500"/>
      </dsp:txXfrm>
    </dsp:sp>
    <dsp:sp modelId="{09EEDE60-811F-9740-A1B5-8395C2C8B6B0}">
      <dsp:nvSpPr>
        <dsp:cNvPr id="0" name=""/>
        <dsp:cNvSpPr/>
      </dsp:nvSpPr>
      <dsp:spPr>
        <a:xfrm>
          <a:off x="485616" y="931583"/>
          <a:ext cx="6798627" cy="191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Others Appendix</a:t>
          </a:r>
        </a:p>
      </dsp:txBody>
      <dsp:txXfrm>
        <a:off x="579284" y="1025251"/>
        <a:ext cx="6611291" cy="17314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Countries Distribution &amp; Counts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Purposes by Countries &amp; Counts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Purposes, Nights, Spend by Year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Duration of Stay &amp; Purpose Counts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012B9-5A53-434E-B198-81F5039B566D}">
      <dsp:nvSpPr>
        <dsp:cNvPr id="0" name=""/>
        <dsp:cNvSpPr/>
      </dsp:nvSpPr>
      <dsp:spPr>
        <a:xfrm>
          <a:off x="0" y="376029"/>
          <a:ext cx="9712324" cy="959962"/>
        </a:xfrm>
        <a:prstGeom prst="rect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784" tIns="479044" rIns="7537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Country &amp; Safety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6029"/>
        <a:ext cx="9712324" cy="959962"/>
      </dsp:txXfrm>
    </dsp:sp>
    <dsp:sp modelId="{1993E842-3F14-2346-B259-EA0BF3F0E1CF}">
      <dsp:nvSpPr>
        <dsp:cNvPr id="0" name=""/>
        <dsp:cNvSpPr/>
      </dsp:nvSpPr>
      <dsp:spPr>
        <a:xfrm>
          <a:off x="485616" y="18274"/>
          <a:ext cx="6798627" cy="678960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972" tIns="0" rIns="256972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Appendix</a:t>
          </a:r>
        </a:p>
      </dsp:txBody>
      <dsp:txXfrm>
        <a:off x="518760" y="51418"/>
        <a:ext cx="6732339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C2037-7BE2-4B55-B730-C4A1A0C58E1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05F3E-6C76-4A64-BA24-39CAB9C784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3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36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666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05F3E-6C76-4A64-BA24-39CAB9C7848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885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24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5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7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2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69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62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1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4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34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32974-5696-4564-A7F5-B41BAFD10BF7}" type="datetimeFigureOut">
              <a:rPr lang="zh-CN" altLang="en-US" smtClean="0"/>
              <a:pPr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1EFAC-C919-42A5-9A3C-2B7F113698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46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slide" Target="slide7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4.xml"/><Relationship Id="rId7" Type="http://schemas.openxmlformats.org/officeDocument/2006/relationships/slide" Target="slide7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1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7.xml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1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Layout" Target="../diagrams/layout9.xml"/><Relationship Id="rId7" Type="http://schemas.openxmlformats.org/officeDocument/2006/relationships/image" Target="../media/image18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21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2.xml"/><Relationship Id="rId10" Type="http://schemas.openxmlformats.org/officeDocument/2006/relationships/slide" Target="slide9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4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3.xml"/><Relationship Id="rId10" Type="http://schemas.openxmlformats.org/officeDocument/2006/relationships/slide" Target="slide9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2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diagramLayout" Target="../diagrams/layout15.xml"/><Relationship Id="rId7" Type="http://schemas.openxmlformats.org/officeDocument/2006/relationships/image" Target="../media/image2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diagramLayout" Target="../diagrams/layout16.xml"/><Relationship Id="rId7" Type="http://schemas.openxmlformats.org/officeDocument/2006/relationships/image" Target="../media/image29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3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18.xml"/><Relationship Id="rId7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18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8.xml"/><Relationship Id="rId9" Type="http://schemas.openxmlformats.org/officeDocument/2006/relationships/slide" Target="slide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3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19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9.xml"/><Relationship Id="rId9" Type="http://schemas.openxmlformats.org/officeDocument/2006/relationships/slide" Target="slid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3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0.xml"/><Relationship Id="rId9" Type="http://schemas.openxmlformats.org/officeDocument/2006/relationships/slide" Target="slide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37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2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1.xml"/><Relationship Id="rId9" Type="http://schemas.openxmlformats.org/officeDocument/2006/relationships/slide" Target="slide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39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22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2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41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23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23.xml"/><Relationship Id="rId9" Type="http://schemas.openxmlformats.org/officeDocument/2006/relationships/slide" Target="slide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Layout" Target="../diagrams/layout24.xml"/><Relationship Id="rId7" Type="http://schemas.openxmlformats.org/officeDocument/2006/relationships/image" Target="../media/image4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24.xml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Layout" Target="../diagrams/layout25.xml"/><Relationship Id="rId7" Type="http://schemas.openxmlformats.org/officeDocument/2006/relationships/image" Target="../media/image44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25.xml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Layout" Target="../diagrams/layout26.xml"/><Relationship Id="rId7" Type="http://schemas.openxmlformats.org/officeDocument/2006/relationships/image" Target="../media/image45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1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slide" Target="slide7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2.xml"/><Relationship Id="rId7" Type="http://schemas.openxmlformats.org/officeDocument/2006/relationships/slide" Target="slide7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880D8A-75E0-9E4D-88A4-BA5854064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9929" y="5504109"/>
            <a:ext cx="9144000" cy="1098395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Hongbo</a:t>
            </a:r>
            <a:r>
              <a:rPr lang="en-US" b="1" dirty="0">
                <a:solidFill>
                  <a:schemeClr val="bg1"/>
                </a:solidFill>
              </a:rPr>
              <a:t> Liu, </a:t>
            </a:r>
            <a:r>
              <a:rPr lang="en-US" b="1" dirty="0" err="1">
                <a:solidFill>
                  <a:schemeClr val="bg1"/>
                </a:solidFill>
              </a:rPr>
              <a:t>Ziyi</a:t>
            </a:r>
            <a:r>
              <a:rPr lang="en-US" b="1" dirty="0">
                <a:solidFill>
                  <a:schemeClr val="bg1"/>
                </a:solidFill>
              </a:rPr>
              <a:t> Zhao, </a:t>
            </a:r>
            <a:r>
              <a:rPr lang="en-US" b="1" dirty="0" err="1">
                <a:solidFill>
                  <a:schemeClr val="bg1"/>
                </a:solidFill>
              </a:rPr>
              <a:t>Yuxuan</a:t>
            </a:r>
            <a:r>
              <a:rPr lang="en-US" b="1" dirty="0">
                <a:solidFill>
                  <a:schemeClr val="bg1"/>
                </a:solidFill>
              </a:rPr>
              <a:t> (Leo) Liu, 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Jingze</a:t>
            </a:r>
            <a:r>
              <a:rPr lang="en-US" b="1" dirty="0">
                <a:solidFill>
                  <a:schemeClr val="bg1"/>
                </a:solidFill>
              </a:rPr>
              <a:t> Zhang, Erya Ouyang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89D1EC-820B-894D-9737-42E777F7E451}"/>
              </a:ext>
            </a:extLst>
          </p:cNvPr>
          <p:cNvSpPr txBox="1"/>
          <p:nvPr/>
        </p:nvSpPr>
        <p:spPr>
          <a:xfrm>
            <a:off x="7001436" y="1101723"/>
            <a:ext cx="51905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b="1" dirty="0">
                <a:solidFill>
                  <a:schemeClr val="bg1"/>
                </a:solidFill>
                <a:latin typeface="Kunstler Script" panose="020F0502020204030204" pitchFamily="34" charset="0"/>
                <a:cs typeface="Kunstler Script" panose="020F0502020204030204" pitchFamily="34" charset="0"/>
              </a:rPr>
              <a:t>Tourism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3628C-7298-2F47-BD4B-ADC50F193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6223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5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B99D102-8199-F843-BAC2-13BCB2E4A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978042"/>
              </p:ext>
            </p:extLst>
          </p:nvPr>
        </p:nvGraphicFramePr>
        <p:xfrm>
          <a:off x="1038131" y="607219"/>
          <a:ext cx="9712325" cy="5643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Arrow: Clockwise curve">
            <a:hlinkClick r:id="rId7" action="ppaction://hlinksldjump"/>
            <a:extLst>
              <a:ext uri="{FF2B5EF4-FFF2-40B4-BE49-F238E27FC236}">
                <a16:creationId xmlns:a16="http://schemas.microsoft.com/office/drawing/2014/main" id="{8EA86682-D092-A947-9F69-DC1AD1548D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7406" y="4615656"/>
            <a:ext cx="777876" cy="7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B99D102-8199-F843-BAC2-13BCB2E4A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2218788"/>
              </p:ext>
            </p:extLst>
          </p:nvPr>
        </p:nvGraphicFramePr>
        <p:xfrm>
          <a:off x="1051578" y="0"/>
          <a:ext cx="9712325" cy="6508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Arrow: Clockwise curve">
            <a:hlinkClick r:id="rId7" action="ppaction://hlinksldjump"/>
            <a:extLst>
              <a:ext uri="{FF2B5EF4-FFF2-40B4-BE49-F238E27FC236}">
                <a16:creationId xmlns:a16="http://schemas.microsoft.com/office/drawing/2014/main" id="{E17B9C1F-464D-B241-8DB8-345CC2236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112" y="4965700"/>
            <a:ext cx="777876" cy="7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4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897794"/>
              </p:ext>
            </p:extLst>
          </p:nvPr>
        </p:nvGraphicFramePr>
        <p:xfrm>
          <a:off x="918882" y="486925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19.png" descr="https://lh4.googleusercontent.com/WnFdWYzra0pRmt6OM6p10bbtLC6SDDbYsLkMKOs29pcF0EX4FHBUuJBSJQFUmwbKzDMzfuzuFH5MhmZduGZURxCmg38w0P6ln0lPmJRvPC2FB_J23e_c-PppDpaSWjSZMX2Huesw">
            <a:extLst>
              <a:ext uri="{FF2B5EF4-FFF2-40B4-BE49-F238E27FC236}">
                <a16:creationId xmlns:a16="http://schemas.microsoft.com/office/drawing/2014/main" id="{4E9A89B3-CF91-B241-A2A3-5382E5C3A487}"/>
              </a:ext>
            </a:extLst>
          </p:cNvPr>
          <p:cNvPicPr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761843" y="1822917"/>
            <a:ext cx="8026401" cy="4648981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B81CC8CB-1F0B-A04E-AD36-A651E5A421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1205" y="5220164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916444"/>
              </p:ext>
            </p:extLst>
          </p:nvPr>
        </p:nvGraphicFramePr>
        <p:xfrm>
          <a:off x="744070" y="486925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21.png" descr="https://lh4.googleusercontent.com/pW922WGWcUMxq60hnhUR6u3msyaR9A8MktCAkrPdNpD8L-OFjISIf23Z1vKS3PcEObCg8DYN8oT693N61Ae-7IBvz1pqc_M05l2F7AEloQQRdzPIzhROshJpYB8pUt0qmmUKh8Om">
            <a:extLst>
              <a:ext uri="{FF2B5EF4-FFF2-40B4-BE49-F238E27FC236}">
                <a16:creationId xmlns:a16="http://schemas.microsoft.com/office/drawing/2014/main" id="{1EBE6F50-1F5C-3F49-8A01-864B361D641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395918" y="2066452"/>
            <a:ext cx="7211904" cy="4257027"/>
          </a:xfrm>
          <a:prstGeom prst="rect">
            <a:avLst/>
          </a:prstGeom>
          <a:ln/>
        </p:spPr>
      </p:pic>
      <p:pic>
        <p:nvPicPr>
          <p:cNvPr id="9" name="Graphic 8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76753C19-5D1C-194E-8A1E-2005985394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6393" y="5220164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23152"/>
              </p:ext>
            </p:extLst>
          </p:nvPr>
        </p:nvGraphicFramePr>
        <p:xfrm>
          <a:off x="838200" y="392796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8.png">
            <a:extLst>
              <a:ext uri="{FF2B5EF4-FFF2-40B4-BE49-F238E27FC236}">
                <a16:creationId xmlns:a16="http://schemas.microsoft.com/office/drawing/2014/main" id="{5217A8E0-279A-984D-ABAC-6F3DC80251FA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0" y="2632075"/>
            <a:ext cx="5943600" cy="3651250"/>
          </a:xfrm>
          <a:prstGeom prst="rect">
            <a:avLst/>
          </a:prstGeom>
          <a:ln/>
        </p:spPr>
      </p:pic>
      <p:pic>
        <p:nvPicPr>
          <p:cNvPr id="7" name="image33.png">
            <a:extLst>
              <a:ext uri="{FF2B5EF4-FFF2-40B4-BE49-F238E27FC236}">
                <a16:creationId xmlns:a16="http://schemas.microsoft.com/office/drawing/2014/main" id="{9E9884C9-CB71-0846-B972-1760A2C5132B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943600" y="3032124"/>
            <a:ext cx="6086246" cy="3651249"/>
          </a:xfrm>
          <a:prstGeom prst="rect">
            <a:avLst/>
          </a:prstGeom>
          <a:ln/>
        </p:spPr>
      </p:pic>
      <p:pic>
        <p:nvPicPr>
          <p:cNvPr id="9" name="Graphic 8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77D694BE-4EA6-F94B-9299-67ECD18AF5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6273" y="1828798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1431"/>
              </p:ext>
            </p:extLst>
          </p:nvPr>
        </p:nvGraphicFramePr>
        <p:xfrm>
          <a:off x="851647" y="406243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20.png" descr="https://lh3.googleusercontent.com/PiABhN8rDDyzB5K0JKhlLE0m5x2RgWywDhYKzy6k3qZOaceuVZJwvBsXjnMuqmjx7NMvsoxKLr1SNJAFsPfiyUanVziROBQdLPzYosoxQI-uI9FDkW5acBk8wRNvUFiCJlpiDQtn">
            <a:extLst>
              <a:ext uri="{FF2B5EF4-FFF2-40B4-BE49-F238E27FC236}">
                <a16:creationId xmlns:a16="http://schemas.microsoft.com/office/drawing/2014/main" id="{04254A75-4D5B-494B-9C2B-7EB5090220BB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368977" y="1985770"/>
            <a:ext cx="6731319" cy="4428477"/>
          </a:xfrm>
          <a:prstGeom prst="rect">
            <a:avLst/>
          </a:prstGeom>
          <a:ln/>
        </p:spPr>
      </p:pic>
      <p:pic>
        <p:nvPicPr>
          <p:cNvPr id="7" name="Graphic 6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FF85C488-FB2A-8F41-9019-99806D74B7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3970" y="513948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543849"/>
              </p:ext>
            </p:extLst>
          </p:nvPr>
        </p:nvGraphicFramePr>
        <p:xfrm>
          <a:off x="891988" y="433137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37.png" descr="https://lh3.googleusercontent.com/-pby7TwlpYJc4Gec20a8a6niBShGSimkI2DBE1-go8Bvk71Dl6L5LSf7Ieey5wrdLnOHmoJrqvQ8Fug9beTVWIeGE_9TluHEc2FjCO6AY69sa_Jm6ZI8MY3Vqbi9ubl9Z_Bu-AdY">
            <a:extLst>
              <a:ext uri="{FF2B5EF4-FFF2-40B4-BE49-F238E27FC236}">
                <a16:creationId xmlns:a16="http://schemas.microsoft.com/office/drawing/2014/main" id="{5405AC4B-FD74-D449-8F82-A0E5726D4B11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292162" y="2012664"/>
            <a:ext cx="6585723" cy="4428477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184F07FB-21C3-3640-9E3B-5500C6DDC3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4311" y="5166376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257372"/>
              </p:ext>
            </p:extLst>
          </p:nvPr>
        </p:nvGraphicFramePr>
        <p:xfrm>
          <a:off x="918883" y="406243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12.png">
            <a:extLst>
              <a:ext uri="{FF2B5EF4-FFF2-40B4-BE49-F238E27FC236}">
                <a16:creationId xmlns:a16="http://schemas.microsoft.com/office/drawing/2014/main" id="{FC810D2F-E2E3-FF4B-9C51-D93184A707C2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060838" y="1985770"/>
            <a:ext cx="7428413" cy="4428477"/>
          </a:xfrm>
          <a:prstGeom prst="rect">
            <a:avLst/>
          </a:prstGeom>
          <a:ln/>
        </p:spPr>
      </p:pic>
      <p:pic>
        <p:nvPicPr>
          <p:cNvPr id="9" name="Graphic 8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8ACA040D-61EC-964C-9BC7-578B48D962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1206" y="513948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1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932712"/>
              </p:ext>
            </p:extLst>
          </p:nvPr>
        </p:nvGraphicFramePr>
        <p:xfrm>
          <a:off x="865095" y="446584"/>
          <a:ext cx="9712325" cy="1335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34.png">
            <a:extLst>
              <a:ext uri="{FF2B5EF4-FFF2-40B4-BE49-F238E27FC236}">
                <a16:creationId xmlns:a16="http://schemas.microsoft.com/office/drawing/2014/main" id="{BEB41251-1C40-ED47-9228-EB81AA6EED4A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050718" y="2026111"/>
            <a:ext cx="7341078" cy="4266610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E0C8F5D1-D682-8044-825C-61A45FB49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77418" y="5179823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3804287"/>
              </p:ext>
            </p:extLst>
          </p:nvPr>
        </p:nvGraphicFramePr>
        <p:xfrm>
          <a:off x="811306" y="433137"/>
          <a:ext cx="9712325" cy="1078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3E495FE-F748-2F49-8C9F-F5DC78C214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06" y="1755489"/>
            <a:ext cx="2833688" cy="46047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EAB0ED-2A04-AF40-8EC3-A6CFB9775A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1712" y="2300497"/>
            <a:ext cx="3344169" cy="351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A3BB64-A9F0-3C47-A1B6-6909088643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4268" y="1755489"/>
            <a:ext cx="2015333" cy="4685651"/>
          </a:xfrm>
          <a:prstGeom prst="rect">
            <a:avLst/>
          </a:prstGeom>
        </p:spPr>
      </p:pic>
      <p:pic>
        <p:nvPicPr>
          <p:cNvPr id="9" name="Graphic 8" descr="Arrow: U-turn">
            <a:hlinkClick r:id="rId10" action="ppaction://hlinksldjump"/>
            <a:extLst>
              <a:ext uri="{FF2B5EF4-FFF2-40B4-BE49-F238E27FC236}">
                <a16:creationId xmlns:a16="http://schemas.microsoft.com/office/drawing/2014/main" id="{2DAAAAD0-4E05-3346-AC30-D000798C43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25267" y="5413583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>
            <a:off x="0" y="6667500"/>
            <a:ext cx="12192000" cy="190500"/>
          </a:xfrm>
          <a:custGeom>
            <a:avLst/>
            <a:gdLst>
              <a:gd name="connsiteX0" fmla="*/ 6059137 w 12192000"/>
              <a:gd name="connsiteY0" fmla="*/ 0 h 190500"/>
              <a:gd name="connsiteX1" fmla="*/ 11968498 w 12192000"/>
              <a:gd name="connsiteY1" fmla="*/ 145581 h 190500"/>
              <a:gd name="connsiteX2" fmla="*/ 12192000 w 12192000"/>
              <a:gd name="connsiteY2" fmla="*/ 161194 h 190500"/>
              <a:gd name="connsiteX3" fmla="*/ 12192000 w 12192000"/>
              <a:gd name="connsiteY3" fmla="*/ 190500 h 190500"/>
              <a:gd name="connsiteX4" fmla="*/ 0 w 12192000"/>
              <a:gd name="connsiteY4" fmla="*/ 190500 h 190500"/>
              <a:gd name="connsiteX5" fmla="*/ 0 w 12192000"/>
              <a:gd name="connsiteY5" fmla="*/ 156044 h 190500"/>
              <a:gd name="connsiteX6" fmla="*/ 149774 w 12192000"/>
              <a:gd name="connsiteY6" fmla="*/ 145581 h 190500"/>
              <a:gd name="connsiteX7" fmla="*/ 6059137 w 12192000"/>
              <a:gd name="connsiteY7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0500">
                <a:moveTo>
                  <a:pt x="6059137" y="0"/>
                </a:moveTo>
                <a:cubicBezTo>
                  <a:pt x="8438203" y="0"/>
                  <a:pt x="10563890" y="56671"/>
                  <a:pt x="11968498" y="145581"/>
                </a:cubicBezTo>
                <a:lnTo>
                  <a:pt x="12192000" y="161194"/>
                </a:lnTo>
                <a:lnTo>
                  <a:pt x="12192000" y="190500"/>
                </a:lnTo>
                <a:lnTo>
                  <a:pt x="0" y="190500"/>
                </a:lnTo>
                <a:lnTo>
                  <a:pt x="0" y="156044"/>
                </a:lnTo>
                <a:lnTo>
                  <a:pt x="149774" y="145581"/>
                </a:lnTo>
                <a:cubicBezTo>
                  <a:pt x="1554382" y="56671"/>
                  <a:pt x="3680070" y="0"/>
                  <a:pt x="6059137" y="0"/>
                </a:cubicBezTo>
                <a:close/>
              </a:path>
            </a:pathLst>
          </a:custGeom>
          <a:gradFill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8" name="六边形 7"/>
          <p:cNvSpPr/>
          <p:nvPr/>
        </p:nvSpPr>
        <p:spPr>
          <a:xfrm rot="5400000">
            <a:off x="865482" y="1706819"/>
            <a:ext cx="2048812" cy="2162630"/>
          </a:xfrm>
          <a:prstGeom prst="hexagon">
            <a:avLst/>
          </a:prstGeom>
          <a:gradFill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8573" y="4717634"/>
            <a:ext cx="11065695" cy="954107"/>
          </a:xfrm>
          <a:prstGeom prst="rect">
            <a:avLst/>
          </a:prstGeom>
          <a:solidFill>
            <a:schemeClr val="accent2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“Whether visitors coming from certain countries have higher probability to stay 15+ days in Great London Area?”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801339" y="1966944"/>
            <a:ext cx="2162630" cy="148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accent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Motivation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&amp; 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Background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194447" y="2788134"/>
            <a:ext cx="348343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70219" y="2063524"/>
            <a:ext cx="8204049" cy="1483866"/>
          </a:xfrm>
          <a:prstGeom prst="rect">
            <a:avLst/>
          </a:prstGeom>
          <a:noFill/>
          <a:ln>
            <a:solidFill>
              <a:schemeClr val="accent2">
                <a:alpha val="7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342349" y="3978889"/>
            <a:ext cx="1015672" cy="102593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119702" y="3956400"/>
            <a:ext cx="1460966" cy="147573"/>
          </a:xfrm>
          <a:prstGeom prst="ellipse">
            <a:avLst/>
          </a:pr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7" name="六边形 26"/>
          <p:cNvSpPr/>
          <p:nvPr/>
        </p:nvSpPr>
        <p:spPr>
          <a:xfrm rot="3995863">
            <a:off x="2606757" y="2262771"/>
            <a:ext cx="277043" cy="23883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8" name="六边形 27"/>
          <p:cNvSpPr/>
          <p:nvPr/>
        </p:nvSpPr>
        <p:spPr>
          <a:xfrm rot="7828722">
            <a:off x="2473575" y="2090690"/>
            <a:ext cx="118486" cy="102143"/>
          </a:xfrm>
          <a:prstGeom prst="hexagon">
            <a:avLst/>
          </a:prstGeom>
          <a:noFill/>
          <a:ln w="6350"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5400000">
            <a:off x="-571284" y="-16753"/>
            <a:ext cx="957581" cy="991085"/>
          </a:xfrm>
          <a:custGeom>
            <a:avLst/>
            <a:gdLst>
              <a:gd name="connsiteX0" fmla="*/ 0 w 957581"/>
              <a:gd name="connsiteY0" fmla="*/ 308153 h 991085"/>
              <a:gd name="connsiteX1" fmla="*/ 0 w 957581"/>
              <a:gd name="connsiteY1" fmla="*/ 61631 h 991085"/>
              <a:gd name="connsiteX2" fmla="*/ 957581 w 957581"/>
              <a:gd name="connsiteY2" fmla="*/ 0 h 991085"/>
              <a:gd name="connsiteX3" fmla="*/ 957581 w 957581"/>
              <a:gd name="connsiteY3" fmla="*/ 180380 h 991085"/>
              <a:gd name="connsiteX4" fmla="*/ 957581 w 957581"/>
              <a:gd name="connsiteY4" fmla="*/ 308153 h 991085"/>
              <a:gd name="connsiteX5" fmla="*/ 957581 w 957581"/>
              <a:gd name="connsiteY5" fmla="*/ 991085 h 991085"/>
              <a:gd name="connsiteX6" fmla="*/ 1 w 957581"/>
              <a:gd name="connsiteY6" fmla="*/ 991085 h 991085"/>
              <a:gd name="connsiteX7" fmla="*/ 1 w 957581"/>
              <a:gd name="connsiteY7" fmla="*/ 308153 h 99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581" h="991085">
                <a:moveTo>
                  <a:pt x="0" y="308153"/>
                </a:moveTo>
                <a:lnTo>
                  <a:pt x="0" y="61631"/>
                </a:lnTo>
                <a:lnTo>
                  <a:pt x="957581" y="0"/>
                </a:lnTo>
                <a:lnTo>
                  <a:pt x="957581" y="180380"/>
                </a:lnTo>
                <a:lnTo>
                  <a:pt x="957581" y="308153"/>
                </a:lnTo>
                <a:lnTo>
                  <a:pt x="957581" y="991085"/>
                </a:lnTo>
                <a:lnTo>
                  <a:pt x="1" y="991085"/>
                </a:lnTo>
                <a:lnTo>
                  <a:pt x="1" y="3081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07BBE-6C2D-5845-9731-3E72A9D963E8}"/>
              </a:ext>
            </a:extLst>
          </p:cNvPr>
          <p:cNvGrpSpPr/>
          <p:nvPr/>
        </p:nvGrpSpPr>
        <p:grpSpPr>
          <a:xfrm>
            <a:off x="-588035" y="-4977"/>
            <a:ext cx="13516637" cy="1105550"/>
            <a:chOff x="-588035" y="-4977"/>
            <a:chExt cx="13516637" cy="1105550"/>
          </a:xfrm>
        </p:grpSpPr>
        <p:sp>
          <p:nvSpPr>
            <p:cNvPr id="29" name="任意多边形 28"/>
            <p:cNvSpPr/>
            <p:nvPr/>
          </p:nvSpPr>
          <p:spPr>
            <a:xfrm rot="5400000">
              <a:off x="-595007" y="6970"/>
              <a:ext cx="957581" cy="943638"/>
            </a:xfrm>
            <a:custGeom>
              <a:avLst/>
              <a:gdLst>
                <a:gd name="connsiteX0" fmla="*/ 0 w 957581"/>
                <a:gd name="connsiteY0" fmla="*/ 308153 h 943638"/>
                <a:gd name="connsiteX1" fmla="*/ 0 w 957581"/>
                <a:gd name="connsiteY1" fmla="*/ 61631 h 943638"/>
                <a:gd name="connsiteX2" fmla="*/ 957581 w 957581"/>
                <a:gd name="connsiteY2" fmla="*/ 0 h 943638"/>
                <a:gd name="connsiteX3" fmla="*/ 957581 w 957581"/>
                <a:gd name="connsiteY3" fmla="*/ 132933 h 943638"/>
                <a:gd name="connsiteX4" fmla="*/ 957581 w 957581"/>
                <a:gd name="connsiteY4" fmla="*/ 308153 h 943638"/>
                <a:gd name="connsiteX5" fmla="*/ 957581 w 957581"/>
                <a:gd name="connsiteY5" fmla="*/ 943638 h 943638"/>
                <a:gd name="connsiteX6" fmla="*/ 1 w 957581"/>
                <a:gd name="connsiteY6" fmla="*/ 943638 h 943638"/>
                <a:gd name="connsiteX7" fmla="*/ 1 w 957581"/>
                <a:gd name="connsiteY7" fmla="*/ 308153 h 94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581" h="943638">
                  <a:moveTo>
                    <a:pt x="0" y="308153"/>
                  </a:moveTo>
                  <a:lnTo>
                    <a:pt x="0" y="61631"/>
                  </a:lnTo>
                  <a:lnTo>
                    <a:pt x="957581" y="0"/>
                  </a:lnTo>
                  <a:lnTo>
                    <a:pt x="957581" y="132933"/>
                  </a:lnTo>
                  <a:lnTo>
                    <a:pt x="957581" y="308153"/>
                  </a:lnTo>
                  <a:lnTo>
                    <a:pt x="957581" y="943638"/>
                  </a:lnTo>
                  <a:lnTo>
                    <a:pt x="1" y="943638"/>
                  </a:lnTo>
                  <a:lnTo>
                    <a:pt x="1" y="308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9967" y="189368"/>
              <a:ext cx="4384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INTRODUCTION</a:t>
              </a:r>
              <a:endParaRPr lang="zh-CN" altLang="en-US" sz="4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9967" y="704887"/>
              <a:ext cx="7477585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Motivation &amp; Background of our practicum |  Questions explored &amp; answered.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5400000" flipH="1" flipV="1">
              <a:off x="11959462" y="1142"/>
              <a:ext cx="975259" cy="963021"/>
            </a:xfrm>
            <a:custGeom>
              <a:avLst/>
              <a:gdLst>
                <a:gd name="connsiteX0" fmla="*/ 975259 w 975259"/>
                <a:gd name="connsiteY0" fmla="*/ 226421 h 963021"/>
                <a:gd name="connsiteX1" fmla="*/ 975259 w 975259"/>
                <a:gd name="connsiteY1" fmla="*/ 963021 h 963021"/>
                <a:gd name="connsiteX2" fmla="*/ 2 w 975259"/>
                <a:gd name="connsiteY2" fmla="*/ 963021 h 963021"/>
                <a:gd name="connsiteX3" fmla="*/ 2 w 975259"/>
                <a:gd name="connsiteY3" fmla="*/ 226422 h 963021"/>
                <a:gd name="connsiteX4" fmla="*/ 0 w 975259"/>
                <a:gd name="connsiteY4" fmla="*/ 226422 h 963021"/>
                <a:gd name="connsiteX5" fmla="*/ 0 w 975259"/>
                <a:gd name="connsiteY5" fmla="*/ 130628 h 963021"/>
                <a:gd name="connsiteX6" fmla="*/ 975257 w 975259"/>
                <a:gd name="connsiteY6" fmla="*/ 0 h 963021"/>
                <a:gd name="connsiteX7" fmla="*/ 975257 w 975259"/>
                <a:gd name="connsiteY7" fmla="*/ 226421 h 96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259" h="963021">
                  <a:moveTo>
                    <a:pt x="975259" y="226421"/>
                  </a:moveTo>
                  <a:lnTo>
                    <a:pt x="975259" y="963021"/>
                  </a:lnTo>
                  <a:lnTo>
                    <a:pt x="2" y="963021"/>
                  </a:lnTo>
                  <a:lnTo>
                    <a:pt x="2" y="226422"/>
                  </a:lnTo>
                  <a:lnTo>
                    <a:pt x="0" y="226422"/>
                  </a:lnTo>
                  <a:lnTo>
                    <a:pt x="0" y="130628"/>
                  </a:lnTo>
                  <a:lnTo>
                    <a:pt x="975257" y="0"/>
                  </a:lnTo>
                  <a:lnTo>
                    <a:pt x="975257" y="2264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E8F5F4A-A8D9-C94B-9461-9806F9F69D5C}"/>
              </a:ext>
            </a:extLst>
          </p:cNvPr>
          <p:cNvSpPr txBox="1"/>
          <p:nvPr/>
        </p:nvSpPr>
        <p:spPr>
          <a:xfrm>
            <a:off x="3793462" y="2320841"/>
            <a:ext cx="7694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Issue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(staying 15+ days with higher probability of illegal immigration)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London Tourism Industry’s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1416828"/>
              </p:ext>
            </p:extLst>
          </p:nvPr>
        </p:nvGraphicFramePr>
        <p:xfrm>
          <a:off x="865094" y="688631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27.png">
            <a:extLst>
              <a:ext uri="{FF2B5EF4-FFF2-40B4-BE49-F238E27FC236}">
                <a16:creationId xmlns:a16="http://schemas.microsoft.com/office/drawing/2014/main" id="{F7EE5E4E-3978-7A47-9ACD-E881753E1E5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74530" y="3319068"/>
            <a:ext cx="3595690" cy="2005966"/>
          </a:xfrm>
          <a:prstGeom prst="rect">
            <a:avLst/>
          </a:prstGeom>
          <a:ln/>
        </p:spPr>
      </p:pic>
      <p:pic>
        <p:nvPicPr>
          <p:cNvPr id="9" name="image28.png">
            <a:extLst>
              <a:ext uri="{FF2B5EF4-FFF2-40B4-BE49-F238E27FC236}">
                <a16:creationId xmlns:a16="http://schemas.microsoft.com/office/drawing/2014/main" id="{14596EA2-3351-1947-96FC-930F259A84A8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8171196" y="3319068"/>
            <a:ext cx="3657173" cy="2005966"/>
          </a:xfrm>
          <a:prstGeom prst="rect">
            <a:avLst/>
          </a:prstGeom>
          <a:ln/>
        </p:spPr>
      </p:pic>
      <p:pic>
        <p:nvPicPr>
          <p:cNvPr id="10" name="image30.png">
            <a:extLst>
              <a:ext uri="{FF2B5EF4-FFF2-40B4-BE49-F238E27FC236}">
                <a16:creationId xmlns:a16="http://schemas.microsoft.com/office/drawing/2014/main" id="{DB5420D7-95CF-574E-9C67-E04D7C5C471B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4220150" y="3319068"/>
            <a:ext cx="3501115" cy="2005966"/>
          </a:xfrm>
          <a:prstGeom prst="rect">
            <a:avLst/>
          </a:prstGeom>
          <a:ln/>
        </p:spPr>
      </p:pic>
      <p:pic>
        <p:nvPicPr>
          <p:cNvPr id="11" name="Graphic 10" descr="Arrow: U-turn">
            <a:hlinkClick r:id="rId10" action="ppaction://hlinksldjump"/>
            <a:extLst>
              <a:ext uri="{FF2B5EF4-FFF2-40B4-BE49-F238E27FC236}">
                <a16:creationId xmlns:a16="http://schemas.microsoft.com/office/drawing/2014/main" id="{E981CDD5-CDF2-C845-9E54-CEF1FDBC20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79055" y="5669077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1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331132"/>
              </p:ext>
            </p:extLst>
          </p:nvPr>
        </p:nvGraphicFramePr>
        <p:xfrm>
          <a:off x="663388" y="500373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36.png">
            <a:extLst>
              <a:ext uri="{FF2B5EF4-FFF2-40B4-BE49-F238E27FC236}">
                <a16:creationId xmlns:a16="http://schemas.microsoft.com/office/drawing/2014/main" id="{C6F410A1-582F-FB44-B59A-3B7F589BF05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927797" y="2583177"/>
            <a:ext cx="5984241" cy="3925200"/>
          </a:xfrm>
          <a:prstGeom prst="rect">
            <a:avLst/>
          </a:prstGeom>
          <a:ln/>
        </p:spPr>
      </p:pic>
      <p:pic>
        <p:nvPicPr>
          <p:cNvPr id="11" name="Graphic 10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EE96CA5C-E5BB-C64B-BF19-6F9F5CBC8D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77349" y="5480819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420930"/>
              </p:ext>
            </p:extLst>
          </p:nvPr>
        </p:nvGraphicFramePr>
        <p:xfrm>
          <a:off x="811306" y="473478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22.png">
            <a:extLst>
              <a:ext uri="{FF2B5EF4-FFF2-40B4-BE49-F238E27FC236}">
                <a16:creationId xmlns:a16="http://schemas.microsoft.com/office/drawing/2014/main" id="{45D4602F-F769-EB49-9800-510FAC653BA2}"/>
              </a:ext>
            </a:extLst>
          </p:cNvPr>
          <p:cNvPicPr/>
          <p:nvPr/>
        </p:nvPicPr>
        <p:blipFill>
          <a:blip r:embed="rId7"/>
          <a:srcRect r="2005"/>
          <a:stretch>
            <a:fillRect/>
          </a:stretch>
        </p:blipFill>
        <p:spPr>
          <a:xfrm>
            <a:off x="2847750" y="2324467"/>
            <a:ext cx="5935685" cy="4118927"/>
          </a:xfrm>
          <a:prstGeom prst="rect">
            <a:avLst/>
          </a:prstGeom>
          <a:ln/>
        </p:spPr>
      </p:pic>
      <p:pic>
        <p:nvPicPr>
          <p:cNvPr id="7" name="Graphic 6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0FA16111-7734-2244-809A-CFC6A6A315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5267" y="5453924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958849"/>
              </p:ext>
            </p:extLst>
          </p:nvPr>
        </p:nvGraphicFramePr>
        <p:xfrm>
          <a:off x="797859" y="567607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11.png">
            <a:extLst>
              <a:ext uri="{FF2B5EF4-FFF2-40B4-BE49-F238E27FC236}">
                <a16:creationId xmlns:a16="http://schemas.microsoft.com/office/drawing/2014/main" id="{39DBE900-2B75-E04A-8718-CC10EA20AF2F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670598" y="2418596"/>
            <a:ext cx="3975736" cy="3957477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6AA4B8A5-FFA1-5D4B-98FE-D64E85103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11820" y="5548053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51105"/>
              </p:ext>
            </p:extLst>
          </p:nvPr>
        </p:nvGraphicFramePr>
        <p:xfrm>
          <a:off x="744070" y="513819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6899519-6DCC-2A47-AC0D-D02EDF3F6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6120" y="2364808"/>
            <a:ext cx="8763000" cy="3873500"/>
          </a:xfrm>
          <a:prstGeom prst="rect">
            <a:avLst/>
          </a:prstGeom>
        </p:spPr>
      </p:pic>
      <p:pic>
        <p:nvPicPr>
          <p:cNvPr id="7" name="Graphic 6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A39D9ED8-56F2-0541-8843-26DF87F90B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58031" y="5494265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3526907"/>
              </p:ext>
            </p:extLst>
          </p:nvPr>
        </p:nvGraphicFramePr>
        <p:xfrm>
          <a:off x="811306" y="581054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31.png">
            <a:extLst>
              <a:ext uri="{FF2B5EF4-FFF2-40B4-BE49-F238E27FC236}">
                <a16:creationId xmlns:a16="http://schemas.microsoft.com/office/drawing/2014/main" id="{0CC51CF9-8DA6-2E49-B6FE-BCC7DDC5700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11307" y="2678410"/>
            <a:ext cx="4705349" cy="3310573"/>
          </a:xfrm>
          <a:prstGeom prst="rect">
            <a:avLst/>
          </a:prstGeom>
          <a:ln/>
        </p:spPr>
      </p:pic>
      <p:pic>
        <p:nvPicPr>
          <p:cNvPr id="7" name="image29.png">
            <a:extLst>
              <a:ext uri="{FF2B5EF4-FFF2-40B4-BE49-F238E27FC236}">
                <a16:creationId xmlns:a16="http://schemas.microsoft.com/office/drawing/2014/main" id="{AFA7F82F-C12E-264A-8656-EA799C069D78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853206" y="2678410"/>
            <a:ext cx="4856163" cy="3346643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4EF30318-4103-A840-B506-7B7B8B149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25267" y="5561500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3865884"/>
              </p:ext>
            </p:extLst>
          </p:nvPr>
        </p:nvGraphicFramePr>
        <p:xfrm>
          <a:off x="838200" y="675184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35.png">
            <a:extLst>
              <a:ext uri="{FF2B5EF4-FFF2-40B4-BE49-F238E27FC236}">
                <a16:creationId xmlns:a16="http://schemas.microsoft.com/office/drawing/2014/main" id="{185858A1-0BAD-A243-991F-4C715C9CB21B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38199" y="2526173"/>
            <a:ext cx="4651935" cy="3628378"/>
          </a:xfrm>
          <a:prstGeom prst="rect">
            <a:avLst/>
          </a:prstGeom>
          <a:ln/>
        </p:spPr>
      </p:pic>
      <p:pic>
        <p:nvPicPr>
          <p:cNvPr id="9" name="image41.png">
            <a:extLst>
              <a:ext uri="{FF2B5EF4-FFF2-40B4-BE49-F238E27FC236}">
                <a16:creationId xmlns:a16="http://schemas.microsoft.com/office/drawing/2014/main" id="{A3E3A59B-8459-F841-A03C-4418E2664D12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999480" y="2526173"/>
            <a:ext cx="4278636" cy="3628378"/>
          </a:xfrm>
          <a:prstGeom prst="rect">
            <a:avLst/>
          </a:prstGeom>
          <a:ln/>
        </p:spPr>
      </p:pic>
      <p:pic>
        <p:nvPicPr>
          <p:cNvPr id="10" name="Graphic 9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565D498C-9F1D-2C4F-94EF-CF59433845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161" y="5655630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4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/>
          </p:nvPr>
        </p:nvGraphicFramePr>
        <p:xfrm>
          <a:off x="838200" y="849996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42.png">
            <a:extLst>
              <a:ext uri="{FF2B5EF4-FFF2-40B4-BE49-F238E27FC236}">
                <a16:creationId xmlns:a16="http://schemas.microsoft.com/office/drawing/2014/main" id="{6B492BE2-B5FD-3541-98E9-3E30857B65C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138238" y="2880412"/>
            <a:ext cx="3919538" cy="3139555"/>
          </a:xfrm>
          <a:prstGeom prst="rect">
            <a:avLst/>
          </a:prstGeom>
          <a:ln/>
        </p:spPr>
      </p:pic>
      <p:pic>
        <p:nvPicPr>
          <p:cNvPr id="7" name="image10.png">
            <a:extLst>
              <a:ext uri="{FF2B5EF4-FFF2-40B4-BE49-F238E27FC236}">
                <a16:creationId xmlns:a16="http://schemas.microsoft.com/office/drawing/2014/main" id="{F1AFFC6A-59C0-794B-B90D-64A1276F1696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122987" y="2884487"/>
            <a:ext cx="3749676" cy="3135480"/>
          </a:xfrm>
          <a:prstGeom prst="rect">
            <a:avLst/>
          </a:prstGeom>
          <a:ln/>
        </p:spPr>
      </p:pic>
      <p:pic>
        <p:nvPicPr>
          <p:cNvPr id="10" name="Graphic 9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EFF26ADF-74EC-BE49-A1B3-4E20B99A06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161" y="583044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/>
          </p:nvPr>
        </p:nvGraphicFramePr>
        <p:xfrm>
          <a:off x="838200" y="849996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13.png">
            <a:extLst>
              <a:ext uri="{FF2B5EF4-FFF2-40B4-BE49-F238E27FC236}">
                <a16:creationId xmlns:a16="http://schemas.microsoft.com/office/drawing/2014/main" id="{1CDC6F42-516E-774A-898D-BF8A7F747C6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095375" y="2831464"/>
            <a:ext cx="4262438" cy="3650953"/>
          </a:xfrm>
          <a:prstGeom prst="rect">
            <a:avLst/>
          </a:prstGeom>
          <a:ln/>
        </p:spPr>
      </p:pic>
      <p:pic>
        <p:nvPicPr>
          <p:cNvPr id="9" name="image1.png">
            <a:extLst>
              <a:ext uri="{FF2B5EF4-FFF2-40B4-BE49-F238E27FC236}">
                <a16:creationId xmlns:a16="http://schemas.microsoft.com/office/drawing/2014/main" id="{45D4A020-DE73-4844-8B6F-F4C6C49B3FDA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044882" y="2831464"/>
            <a:ext cx="4170326" cy="3650953"/>
          </a:xfrm>
          <a:prstGeom prst="rect">
            <a:avLst/>
          </a:prstGeom>
          <a:ln/>
        </p:spPr>
      </p:pic>
      <p:pic>
        <p:nvPicPr>
          <p:cNvPr id="10" name="Graphic 9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8958CD0D-33B3-C14C-BCC0-EE8489268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161" y="583044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4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/>
          </p:nvPr>
        </p:nvGraphicFramePr>
        <p:xfrm>
          <a:off x="838200" y="849996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5.png">
            <a:extLst>
              <a:ext uri="{FF2B5EF4-FFF2-40B4-BE49-F238E27FC236}">
                <a16:creationId xmlns:a16="http://schemas.microsoft.com/office/drawing/2014/main" id="{BA8AB629-99D8-C34B-906B-71D824956A2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838200" y="2941002"/>
            <a:ext cx="4362450" cy="3524666"/>
          </a:xfrm>
          <a:prstGeom prst="rect">
            <a:avLst/>
          </a:prstGeom>
          <a:ln/>
        </p:spPr>
      </p:pic>
      <p:pic>
        <p:nvPicPr>
          <p:cNvPr id="7" name="image17.png">
            <a:extLst>
              <a:ext uri="{FF2B5EF4-FFF2-40B4-BE49-F238E27FC236}">
                <a16:creationId xmlns:a16="http://schemas.microsoft.com/office/drawing/2014/main" id="{EE3F7C6A-DE0A-C249-BF1D-351B11B72FEB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151562" y="2941002"/>
            <a:ext cx="4238523" cy="3524666"/>
          </a:xfrm>
          <a:prstGeom prst="rect">
            <a:avLst/>
          </a:prstGeom>
          <a:ln/>
        </p:spPr>
      </p:pic>
      <p:pic>
        <p:nvPicPr>
          <p:cNvPr id="10" name="Graphic 9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31E830D1-624B-F642-A2DA-E88FF36835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161" y="583044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>
            <a:cxnSpLocks/>
          </p:cNvCxnSpPr>
          <p:nvPr/>
        </p:nvCxnSpPr>
        <p:spPr>
          <a:xfrm flipH="1">
            <a:off x="3469342" y="3252281"/>
            <a:ext cx="1005148" cy="0"/>
          </a:xfrm>
          <a:prstGeom prst="straightConnector1">
            <a:avLst/>
          </a:prstGeom>
          <a:ln w="25400">
            <a:solidFill>
              <a:schemeClr val="accent2">
                <a:alpha val="56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847784" y="2185053"/>
            <a:ext cx="2067466" cy="2067466"/>
          </a:xfrm>
          <a:prstGeom prst="ellipse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7" name="TextBox 28"/>
          <p:cNvSpPr txBox="1">
            <a:spLocks noChangeArrowheads="1"/>
          </p:cNvSpPr>
          <p:nvPr/>
        </p:nvSpPr>
        <p:spPr bwMode="auto">
          <a:xfrm>
            <a:off x="1113068" y="2904433"/>
            <a:ext cx="1482042" cy="52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accent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Datasets</a:t>
            </a:r>
          </a:p>
        </p:txBody>
      </p:sp>
      <p:sp>
        <p:nvSpPr>
          <p:cNvPr id="11" name="TextBox 29"/>
          <p:cNvSpPr txBox="1">
            <a:spLocks noChangeArrowheads="1"/>
          </p:cNvSpPr>
          <p:nvPr/>
        </p:nvSpPr>
        <p:spPr bwMode="auto">
          <a:xfrm>
            <a:off x="1745078" y="5254078"/>
            <a:ext cx="1835002" cy="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accent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16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GOOGLE CHROME</a:t>
            </a:r>
          </a:p>
        </p:txBody>
      </p:sp>
      <p:sp>
        <p:nvSpPr>
          <p:cNvPr id="17" name="TextBox 30"/>
          <p:cNvSpPr txBox="1">
            <a:spLocks noChangeArrowheads="1"/>
          </p:cNvSpPr>
          <p:nvPr/>
        </p:nvSpPr>
        <p:spPr bwMode="auto">
          <a:xfrm>
            <a:off x="8708342" y="3913420"/>
            <a:ext cx="1642158" cy="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latin typeface="Times New Roman" panose="02020603050405020304" pitchFamily="18" charset="0"/>
                <a:ea typeface="幼圆" panose="020105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dirty="0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Data Manipulation</a:t>
            </a:r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4597682" y="3804105"/>
            <a:ext cx="2880404" cy="100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accent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Descriptive Analysis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422867" y="1919768"/>
            <a:ext cx="479425" cy="338138"/>
            <a:chOff x="5373688" y="4219575"/>
            <a:chExt cx="479425" cy="338138"/>
          </a:xfrm>
          <a:solidFill>
            <a:schemeClr val="bg1"/>
          </a:solidFill>
        </p:grpSpPr>
        <p:sp>
          <p:nvSpPr>
            <p:cNvPr id="28" name="Freeform 75"/>
            <p:cNvSpPr>
              <a:spLocks noEditPoints="1"/>
            </p:cNvSpPr>
            <p:nvPr/>
          </p:nvSpPr>
          <p:spPr bwMode="auto">
            <a:xfrm>
              <a:off x="5373688" y="4219575"/>
              <a:ext cx="479425" cy="338138"/>
            </a:xfrm>
            <a:custGeom>
              <a:avLst/>
              <a:gdLst>
                <a:gd name="T0" fmla="*/ 122 w 128"/>
                <a:gd name="T1" fmla="*/ 37 h 90"/>
                <a:gd name="T2" fmla="*/ 109 w 128"/>
                <a:gd name="T3" fmla="*/ 26 h 90"/>
                <a:gd name="T4" fmla="*/ 109 w 128"/>
                <a:gd name="T5" fmla="*/ 26 h 90"/>
                <a:gd name="T6" fmla="*/ 109 w 128"/>
                <a:gd name="T7" fmla="*/ 25 h 90"/>
                <a:gd name="T8" fmla="*/ 96 w 128"/>
                <a:gd name="T9" fmla="*/ 8 h 90"/>
                <a:gd name="T10" fmla="*/ 74 w 128"/>
                <a:gd name="T11" fmla="*/ 0 h 90"/>
                <a:gd name="T12" fmla="*/ 47 w 128"/>
                <a:gd name="T13" fmla="*/ 13 h 90"/>
                <a:gd name="T14" fmla="*/ 46 w 128"/>
                <a:gd name="T15" fmla="*/ 14 h 90"/>
                <a:gd name="T16" fmla="*/ 45 w 128"/>
                <a:gd name="T17" fmla="*/ 14 h 90"/>
                <a:gd name="T18" fmla="*/ 35 w 128"/>
                <a:gd name="T19" fmla="*/ 11 h 90"/>
                <a:gd name="T20" fmla="*/ 15 w 128"/>
                <a:gd name="T21" fmla="*/ 32 h 90"/>
                <a:gd name="T22" fmla="*/ 15 w 128"/>
                <a:gd name="T23" fmla="*/ 34 h 90"/>
                <a:gd name="T24" fmla="*/ 15 w 128"/>
                <a:gd name="T25" fmla="*/ 35 h 90"/>
                <a:gd name="T26" fmla="*/ 14 w 128"/>
                <a:gd name="T27" fmla="*/ 36 h 90"/>
                <a:gd name="T28" fmla="*/ 0 w 128"/>
                <a:gd name="T29" fmla="*/ 61 h 90"/>
                <a:gd name="T30" fmla="*/ 28 w 128"/>
                <a:gd name="T31" fmla="*/ 90 h 90"/>
                <a:gd name="T32" fmla="*/ 95 w 128"/>
                <a:gd name="T33" fmla="*/ 90 h 90"/>
                <a:gd name="T34" fmla="*/ 118 w 128"/>
                <a:gd name="T35" fmla="*/ 80 h 90"/>
                <a:gd name="T36" fmla="*/ 128 w 128"/>
                <a:gd name="T37" fmla="*/ 56 h 90"/>
                <a:gd name="T38" fmla="*/ 122 w 128"/>
                <a:gd name="T39" fmla="*/ 37 h 90"/>
                <a:gd name="T40" fmla="*/ 95 w 128"/>
                <a:gd name="T41" fmla="*/ 85 h 90"/>
                <a:gd name="T42" fmla="*/ 28 w 128"/>
                <a:gd name="T43" fmla="*/ 85 h 90"/>
                <a:gd name="T44" fmla="*/ 5 w 128"/>
                <a:gd name="T45" fmla="*/ 61 h 90"/>
                <a:gd name="T46" fmla="*/ 19 w 128"/>
                <a:gd name="T47" fmla="*/ 39 h 90"/>
                <a:gd name="T48" fmla="*/ 20 w 128"/>
                <a:gd name="T49" fmla="*/ 38 h 90"/>
                <a:gd name="T50" fmla="*/ 20 w 128"/>
                <a:gd name="T51" fmla="*/ 36 h 90"/>
                <a:gd name="T52" fmla="*/ 19 w 128"/>
                <a:gd name="T53" fmla="*/ 32 h 90"/>
                <a:gd name="T54" fmla="*/ 35 w 128"/>
                <a:gd name="T55" fmla="*/ 16 h 90"/>
                <a:gd name="T56" fmla="*/ 45 w 128"/>
                <a:gd name="T57" fmla="*/ 19 h 90"/>
                <a:gd name="T58" fmla="*/ 47 w 128"/>
                <a:gd name="T59" fmla="*/ 21 h 90"/>
                <a:gd name="T60" fmla="*/ 48 w 128"/>
                <a:gd name="T61" fmla="*/ 19 h 90"/>
                <a:gd name="T62" fmla="*/ 74 w 128"/>
                <a:gd name="T63" fmla="*/ 5 h 90"/>
                <a:gd name="T64" fmla="*/ 93 w 128"/>
                <a:gd name="T65" fmla="*/ 11 h 90"/>
                <a:gd name="T66" fmla="*/ 105 w 128"/>
                <a:gd name="T67" fmla="*/ 28 h 90"/>
                <a:gd name="T68" fmla="*/ 105 w 128"/>
                <a:gd name="T69" fmla="*/ 29 h 90"/>
                <a:gd name="T70" fmla="*/ 106 w 128"/>
                <a:gd name="T71" fmla="*/ 29 h 90"/>
                <a:gd name="T72" fmla="*/ 123 w 128"/>
                <a:gd name="T73" fmla="*/ 56 h 90"/>
                <a:gd name="T74" fmla="*/ 95 w 128"/>
                <a:gd name="T75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90">
                  <a:moveTo>
                    <a:pt x="122" y="37"/>
                  </a:moveTo>
                  <a:cubicBezTo>
                    <a:pt x="119" y="32"/>
                    <a:pt x="115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6" y="18"/>
                    <a:pt x="102" y="12"/>
                    <a:pt x="96" y="8"/>
                  </a:cubicBezTo>
                  <a:cubicBezTo>
                    <a:pt x="90" y="3"/>
                    <a:pt x="82" y="0"/>
                    <a:pt x="74" y="0"/>
                  </a:cubicBezTo>
                  <a:cubicBezTo>
                    <a:pt x="64" y="0"/>
                    <a:pt x="54" y="5"/>
                    <a:pt x="47" y="13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24" y="11"/>
                    <a:pt x="15" y="20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5" y="41"/>
                    <a:pt x="0" y="51"/>
                    <a:pt x="0" y="61"/>
                  </a:cubicBezTo>
                  <a:cubicBezTo>
                    <a:pt x="0" y="77"/>
                    <a:pt x="13" y="90"/>
                    <a:pt x="28" y="90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04" y="90"/>
                    <a:pt x="112" y="86"/>
                    <a:pt x="118" y="80"/>
                  </a:cubicBezTo>
                  <a:cubicBezTo>
                    <a:pt x="125" y="74"/>
                    <a:pt x="128" y="65"/>
                    <a:pt x="128" y="56"/>
                  </a:cubicBezTo>
                  <a:cubicBezTo>
                    <a:pt x="128" y="49"/>
                    <a:pt x="126" y="43"/>
                    <a:pt x="122" y="37"/>
                  </a:cubicBezTo>
                  <a:close/>
                  <a:moveTo>
                    <a:pt x="95" y="85"/>
                  </a:moveTo>
                  <a:cubicBezTo>
                    <a:pt x="28" y="85"/>
                    <a:pt x="28" y="85"/>
                    <a:pt x="28" y="85"/>
                  </a:cubicBezTo>
                  <a:cubicBezTo>
                    <a:pt x="15" y="85"/>
                    <a:pt x="5" y="74"/>
                    <a:pt x="5" y="61"/>
                  </a:cubicBezTo>
                  <a:cubicBezTo>
                    <a:pt x="5" y="51"/>
                    <a:pt x="10" y="43"/>
                    <a:pt x="19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19" y="33"/>
                    <a:pt x="19" y="32"/>
                  </a:cubicBezTo>
                  <a:cubicBezTo>
                    <a:pt x="19" y="23"/>
                    <a:pt x="26" y="16"/>
                    <a:pt x="35" y="16"/>
                  </a:cubicBezTo>
                  <a:cubicBezTo>
                    <a:pt x="39" y="16"/>
                    <a:pt x="42" y="17"/>
                    <a:pt x="45" y="19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4" y="10"/>
                    <a:pt x="64" y="5"/>
                    <a:pt x="74" y="5"/>
                  </a:cubicBezTo>
                  <a:cubicBezTo>
                    <a:pt x="81" y="5"/>
                    <a:pt x="88" y="7"/>
                    <a:pt x="93" y="11"/>
                  </a:cubicBezTo>
                  <a:cubicBezTo>
                    <a:pt x="99" y="15"/>
                    <a:pt x="103" y="21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17" y="34"/>
                    <a:pt x="123" y="44"/>
                    <a:pt x="123" y="56"/>
                  </a:cubicBezTo>
                  <a:cubicBezTo>
                    <a:pt x="123" y="72"/>
                    <a:pt x="111" y="85"/>
                    <a:pt x="9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29" name="Freeform 76"/>
            <p:cNvSpPr>
              <a:spLocks/>
            </p:cNvSpPr>
            <p:nvPr/>
          </p:nvSpPr>
          <p:spPr bwMode="auto">
            <a:xfrm>
              <a:off x="5516563" y="4337050"/>
              <a:ext cx="195263" cy="138113"/>
            </a:xfrm>
            <a:custGeom>
              <a:avLst/>
              <a:gdLst>
                <a:gd name="T0" fmla="*/ 48 w 52"/>
                <a:gd name="T1" fmla="*/ 1 h 37"/>
                <a:gd name="T2" fmla="*/ 18 w 52"/>
                <a:gd name="T3" fmla="*/ 31 h 37"/>
                <a:gd name="T4" fmla="*/ 4 w 52"/>
                <a:gd name="T5" fmla="*/ 17 h 37"/>
                <a:gd name="T6" fmla="*/ 2 w 52"/>
                <a:gd name="T7" fmla="*/ 16 h 37"/>
                <a:gd name="T8" fmla="*/ 1 w 52"/>
                <a:gd name="T9" fmla="*/ 17 h 37"/>
                <a:gd name="T10" fmla="*/ 0 w 52"/>
                <a:gd name="T11" fmla="*/ 19 h 37"/>
                <a:gd name="T12" fmla="*/ 1 w 52"/>
                <a:gd name="T13" fmla="*/ 20 h 37"/>
                <a:gd name="T14" fmla="*/ 17 w 52"/>
                <a:gd name="T15" fmla="*/ 36 h 37"/>
                <a:gd name="T16" fmla="*/ 18 w 52"/>
                <a:gd name="T17" fmla="*/ 37 h 37"/>
                <a:gd name="T18" fmla="*/ 20 w 52"/>
                <a:gd name="T19" fmla="*/ 36 h 37"/>
                <a:gd name="T20" fmla="*/ 51 w 52"/>
                <a:gd name="T21" fmla="*/ 5 h 37"/>
                <a:gd name="T22" fmla="*/ 51 w 52"/>
                <a:gd name="T23" fmla="*/ 1 h 37"/>
                <a:gd name="T24" fmla="*/ 48 w 52"/>
                <a:gd name="T2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37">
                  <a:moveTo>
                    <a:pt x="48" y="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3" y="16"/>
                    <a:pt x="2" y="16"/>
                  </a:cubicBezTo>
                  <a:cubicBezTo>
                    <a:pt x="2" y="16"/>
                    <a:pt x="1" y="17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7"/>
                    <a:pt x="18" y="37"/>
                  </a:cubicBezTo>
                  <a:cubicBezTo>
                    <a:pt x="19" y="37"/>
                    <a:pt x="19" y="36"/>
                    <a:pt x="20" y="3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2" y="4"/>
                    <a:pt x="52" y="2"/>
                    <a:pt x="51" y="1"/>
                  </a:cubicBezTo>
                  <a:cubicBezTo>
                    <a:pt x="50" y="0"/>
                    <a:pt x="49" y="0"/>
                    <a:pt x="4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22073" y="4720969"/>
            <a:ext cx="481013" cy="338138"/>
            <a:chOff x="4411663" y="4219575"/>
            <a:chExt cx="481013" cy="338138"/>
          </a:xfrm>
          <a:solidFill>
            <a:schemeClr val="bg1"/>
          </a:solidFill>
        </p:grpSpPr>
        <p:sp>
          <p:nvSpPr>
            <p:cNvPr id="31" name="Freeform 77"/>
            <p:cNvSpPr>
              <a:spLocks noEditPoints="1"/>
            </p:cNvSpPr>
            <p:nvPr/>
          </p:nvSpPr>
          <p:spPr bwMode="auto">
            <a:xfrm>
              <a:off x="4411663" y="4219575"/>
              <a:ext cx="481013" cy="338138"/>
            </a:xfrm>
            <a:custGeom>
              <a:avLst/>
              <a:gdLst>
                <a:gd name="T0" fmla="*/ 122 w 128"/>
                <a:gd name="T1" fmla="*/ 37 h 90"/>
                <a:gd name="T2" fmla="*/ 109 w 128"/>
                <a:gd name="T3" fmla="*/ 26 h 90"/>
                <a:gd name="T4" fmla="*/ 109 w 128"/>
                <a:gd name="T5" fmla="*/ 26 h 90"/>
                <a:gd name="T6" fmla="*/ 109 w 128"/>
                <a:gd name="T7" fmla="*/ 25 h 90"/>
                <a:gd name="T8" fmla="*/ 96 w 128"/>
                <a:gd name="T9" fmla="*/ 8 h 90"/>
                <a:gd name="T10" fmla="*/ 74 w 128"/>
                <a:gd name="T11" fmla="*/ 0 h 90"/>
                <a:gd name="T12" fmla="*/ 47 w 128"/>
                <a:gd name="T13" fmla="*/ 13 h 90"/>
                <a:gd name="T14" fmla="*/ 46 w 128"/>
                <a:gd name="T15" fmla="*/ 14 h 90"/>
                <a:gd name="T16" fmla="*/ 45 w 128"/>
                <a:gd name="T17" fmla="*/ 14 h 90"/>
                <a:gd name="T18" fmla="*/ 35 w 128"/>
                <a:gd name="T19" fmla="*/ 11 h 90"/>
                <a:gd name="T20" fmla="*/ 15 w 128"/>
                <a:gd name="T21" fmla="*/ 32 h 90"/>
                <a:gd name="T22" fmla="*/ 15 w 128"/>
                <a:gd name="T23" fmla="*/ 34 h 90"/>
                <a:gd name="T24" fmla="*/ 15 w 128"/>
                <a:gd name="T25" fmla="*/ 35 h 90"/>
                <a:gd name="T26" fmla="*/ 14 w 128"/>
                <a:gd name="T27" fmla="*/ 36 h 90"/>
                <a:gd name="T28" fmla="*/ 0 w 128"/>
                <a:gd name="T29" fmla="*/ 61 h 90"/>
                <a:gd name="T30" fmla="*/ 28 w 128"/>
                <a:gd name="T31" fmla="*/ 90 h 90"/>
                <a:gd name="T32" fmla="*/ 95 w 128"/>
                <a:gd name="T33" fmla="*/ 90 h 90"/>
                <a:gd name="T34" fmla="*/ 118 w 128"/>
                <a:gd name="T35" fmla="*/ 80 h 90"/>
                <a:gd name="T36" fmla="*/ 128 w 128"/>
                <a:gd name="T37" fmla="*/ 56 h 90"/>
                <a:gd name="T38" fmla="*/ 122 w 128"/>
                <a:gd name="T39" fmla="*/ 37 h 90"/>
                <a:gd name="T40" fmla="*/ 95 w 128"/>
                <a:gd name="T41" fmla="*/ 85 h 90"/>
                <a:gd name="T42" fmla="*/ 28 w 128"/>
                <a:gd name="T43" fmla="*/ 85 h 90"/>
                <a:gd name="T44" fmla="*/ 5 w 128"/>
                <a:gd name="T45" fmla="*/ 61 h 90"/>
                <a:gd name="T46" fmla="*/ 19 w 128"/>
                <a:gd name="T47" fmla="*/ 39 h 90"/>
                <a:gd name="T48" fmla="*/ 20 w 128"/>
                <a:gd name="T49" fmla="*/ 38 h 90"/>
                <a:gd name="T50" fmla="*/ 20 w 128"/>
                <a:gd name="T51" fmla="*/ 36 h 90"/>
                <a:gd name="T52" fmla="*/ 19 w 128"/>
                <a:gd name="T53" fmla="*/ 32 h 90"/>
                <a:gd name="T54" fmla="*/ 35 w 128"/>
                <a:gd name="T55" fmla="*/ 16 h 90"/>
                <a:gd name="T56" fmla="*/ 45 w 128"/>
                <a:gd name="T57" fmla="*/ 19 h 90"/>
                <a:gd name="T58" fmla="*/ 47 w 128"/>
                <a:gd name="T59" fmla="*/ 21 h 90"/>
                <a:gd name="T60" fmla="*/ 48 w 128"/>
                <a:gd name="T61" fmla="*/ 19 h 90"/>
                <a:gd name="T62" fmla="*/ 74 w 128"/>
                <a:gd name="T63" fmla="*/ 5 h 90"/>
                <a:gd name="T64" fmla="*/ 93 w 128"/>
                <a:gd name="T65" fmla="*/ 11 h 90"/>
                <a:gd name="T66" fmla="*/ 105 w 128"/>
                <a:gd name="T67" fmla="*/ 28 h 90"/>
                <a:gd name="T68" fmla="*/ 105 w 128"/>
                <a:gd name="T69" fmla="*/ 29 h 90"/>
                <a:gd name="T70" fmla="*/ 106 w 128"/>
                <a:gd name="T71" fmla="*/ 29 h 90"/>
                <a:gd name="T72" fmla="*/ 123 w 128"/>
                <a:gd name="T73" fmla="*/ 56 h 90"/>
                <a:gd name="T74" fmla="*/ 95 w 128"/>
                <a:gd name="T75" fmla="*/ 8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90">
                  <a:moveTo>
                    <a:pt x="122" y="37"/>
                  </a:moveTo>
                  <a:cubicBezTo>
                    <a:pt x="119" y="32"/>
                    <a:pt x="115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6" y="18"/>
                    <a:pt x="102" y="12"/>
                    <a:pt x="96" y="8"/>
                  </a:cubicBezTo>
                  <a:cubicBezTo>
                    <a:pt x="90" y="3"/>
                    <a:pt x="82" y="0"/>
                    <a:pt x="74" y="0"/>
                  </a:cubicBezTo>
                  <a:cubicBezTo>
                    <a:pt x="64" y="0"/>
                    <a:pt x="54" y="5"/>
                    <a:pt x="47" y="13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2" y="12"/>
                    <a:pt x="39" y="11"/>
                    <a:pt x="35" y="11"/>
                  </a:cubicBezTo>
                  <a:cubicBezTo>
                    <a:pt x="24" y="11"/>
                    <a:pt x="15" y="20"/>
                    <a:pt x="15" y="32"/>
                  </a:cubicBezTo>
                  <a:cubicBezTo>
                    <a:pt x="15" y="33"/>
                    <a:pt x="15" y="33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5" y="41"/>
                    <a:pt x="0" y="51"/>
                    <a:pt x="0" y="61"/>
                  </a:cubicBezTo>
                  <a:cubicBezTo>
                    <a:pt x="0" y="77"/>
                    <a:pt x="13" y="90"/>
                    <a:pt x="28" y="90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104" y="90"/>
                    <a:pt x="112" y="86"/>
                    <a:pt x="118" y="80"/>
                  </a:cubicBezTo>
                  <a:cubicBezTo>
                    <a:pt x="125" y="74"/>
                    <a:pt x="128" y="65"/>
                    <a:pt x="128" y="56"/>
                  </a:cubicBezTo>
                  <a:cubicBezTo>
                    <a:pt x="128" y="49"/>
                    <a:pt x="126" y="43"/>
                    <a:pt x="122" y="37"/>
                  </a:cubicBezTo>
                  <a:close/>
                  <a:moveTo>
                    <a:pt x="95" y="85"/>
                  </a:moveTo>
                  <a:cubicBezTo>
                    <a:pt x="28" y="85"/>
                    <a:pt x="28" y="85"/>
                    <a:pt x="28" y="85"/>
                  </a:cubicBezTo>
                  <a:cubicBezTo>
                    <a:pt x="15" y="85"/>
                    <a:pt x="5" y="74"/>
                    <a:pt x="5" y="61"/>
                  </a:cubicBezTo>
                  <a:cubicBezTo>
                    <a:pt x="5" y="51"/>
                    <a:pt x="10" y="43"/>
                    <a:pt x="19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5"/>
                    <a:pt x="19" y="33"/>
                    <a:pt x="19" y="32"/>
                  </a:cubicBezTo>
                  <a:cubicBezTo>
                    <a:pt x="19" y="23"/>
                    <a:pt x="26" y="16"/>
                    <a:pt x="35" y="16"/>
                  </a:cubicBezTo>
                  <a:cubicBezTo>
                    <a:pt x="39" y="16"/>
                    <a:pt x="42" y="17"/>
                    <a:pt x="45" y="19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4" y="10"/>
                    <a:pt x="64" y="5"/>
                    <a:pt x="74" y="5"/>
                  </a:cubicBezTo>
                  <a:cubicBezTo>
                    <a:pt x="81" y="5"/>
                    <a:pt x="88" y="7"/>
                    <a:pt x="93" y="11"/>
                  </a:cubicBezTo>
                  <a:cubicBezTo>
                    <a:pt x="99" y="15"/>
                    <a:pt x="103" y="21"/>
                    <a:pt x="105" y="28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17" y="34"/>
                    <a:pt x="123" y="44"/>
                    <a:pt x="123" y="56"/>
                  </a:cubicBezTo>
                  <a:cubicBezTo>
                    <a:pt x="123" y="72"/>
                    <a:pt x="111" y="85"/>
                    <a:pt x="9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2" name="Freeform 78"/>
            <p:cNvSpPr>
              <a:spLocks/>
            </p:cNvSpPr>
            <p:nvPr/>
          </p:nvSpPr>
          <p:spPr bwMode="auto">
            <a:xfrm>
              <a:off x="4584700" y="4351338"/>
              <a:ext cx="134938" cy="134938"/>
            </a:xfrm>
            <a:custGeom>
              <a:avLst/>
              <a:gdLst>
                <a:gd name="T0" fmla="*/ 36 w 36"/>
                <a:gd name="T1" fmla="*/ 2 h 36"/>
                <a:gd name="T2" fmla="*/ 36 w 36"/>
                <a:gd name="T3" fmla="*/ 1 h 36"/>
                <a:gd name="T4" fmla="*/ 32 w 36"/>
                <a:gd name="T5" fmla="*/ 1 h 36"/>
                <a:gd name="T6" fmla="*/ 18 w 36"/>
                <a:gd name="T7" fmla="*/ 15 h 36"/>
                <a:gd name="T8" fmla="*/ 4 w 36"/>
                <a:gd name="T9" fmla="*/ 1 h 36"/>
                <a:gd name="T10" fmla="*/ 3 w 36"/>
                <a:gd name="T11" fmla="*/ 0 h 36"/>
                <a:gd name="T12" fmla="*/ 1 w 36"/>
                <a:gd name="T13" fmla="*/ 1 h 36"/>
                <a:gd name="T14" fmla="*/ 0 w 36"/>
                <a:gd name="T15" fmla="*/ 2 h 36"/>
                <a:gd name="T16" fmla="*/ 1 w 36"/>
                <a:gd name="T17" fmla="*/ 4 h 36"/>
                <a:gd name="T18" fmla="*/ 15 w 36"/>
                <a:gd name="T19" fmla="*/ 18 h 36"/>
                <a:gd name="T20" fmla="*/ 1 w 36"/>
                <a:gd name="T21" fmla="*/ 32 h 36"/>
                <a:gd name="T22" fmla="*/ 1 w 36"/>
                <a:gd name="T23" fmla="*/ 35 h 36"/>
                <a:gd name="T24" fmla="*/ 4 w 36"/>
                <a:gd name="T25" fmla="*/ 35 h 36"/>
                <a:gd name="T26" fmla="*/ 18 w 36"/>
                <a:gd name="T27" fmla="*/ 21 h 36"/>
                <a:gd name="T28" fmla="*/ 32 w 36"/>
                <a:gd name="T29" fmla="*/ 35 h 36"/>
                <a:gd name="T30" fmla="*/ 36 w 36"/>
                <a:gd name="T31" fmla="*/ 35 h 36"/>
                <a:gd name="T32" fmla="*/ 36 w 36"/>
                <a:gd name="T33" fmla="*/ 34 h 36"/>
                <a:gd name="T34" fmla="*/ 36 w 36"/>
                <a:gd name="T35" fmla="*/ 32 h 36"/>
                <a:gd name="T36" fmla="*/ 22 w 36"/>
                <a:gd name="T37" fmla="*/ 18 h 36"/>
                <a:gd name="T38" fmla="*/ 36 w 36"/>
                <a:gd name="T39" fmla="*/ 4 h 36"/>
                <a:gd name="T40" fmla="*/ 36 w 36"/>
                <a:gd name="T41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36">
                  <a:moveTo>
                    <a:pt x="36" y="2"/>
                  </a:moveTo>
                  <a:cubicBezTo>
                    <a:pt x="36" y="2"/>
                    <a:pt x="36" y="1"/>
                    <a:pt x="36" y="1"/>
                  </a:cubicBezTo>
                  <a:cubicBezTo>
                    <a:pt x="35" y="0"/>
                    <a:pt x="33" y="0"/>
                    <a:pt x="32" y="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1" y="35"/>
                  </a:cubicBezTo>
                  <a:cubicBezTo>
                    <a:pt x="2" y="36"/>
                    <a:pt x="3" y="36"/>
                    <a:pt x="4" y="35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6"/>
                    <a:pt x="35" y="36"/>
                    <a:pt x="36" y="35"/>
                  </a:cubicBezTo>
                  <a:cubicBezTo>
                    <a:pt x="36" y="35"/>
                    <a:pt x="36" y="34"/>
                    <a:pt x="36" y="34"/>
                  </a:cubicBezTo>
                  <a:cubicBezTo>
                    <a:pt x="36" y="33"/>
                    <a:pt x="36" y="32"/>
                    <a:pt x="36" y="3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33" name="Freeform 74"/>
          <p:cNvSpPr>
            <a:spLocks noEditPoints="1"/>
          </p:cNvSpPr>
          <p:nvPr/>
        </p:nvSpPr>
        <p:spPr bwMode="auto">
          <a:xfrm>
            <a:off x="5678315" y="2974415"/>
            <a:ext cx="719138" cy="719136"/>
          </a:xfrm>
          <a:custGeom>
            <a:avLst/>
            <a:gdLst>
              <a:gd name="T0" fmla="*/ 122 w 128"/>
              <a:gd name="T1" fmla="*/ 37 h 128"/>
              <a:gd name="T2" fmla="*/ 109 w 128"/>
              <a:gd name="T3" fmla="*/ 26 h 128"/>
              <a:gd name="T4" fmla="*/ 109 w 128"/>
              <a:gd name="T5" fmla="*/ 25 h 128"/>
              <a:gd name="T6" fmla="*/ 109 w 128"/>
              <a:gd name="T7" fmla="*/ 25 h 128"/>
              <a:gd name="T8" fmla="*/ 96 w 128"/>
              <a:gd name="T9" fmla="*/ 8 h 128"/>
              <a:gd name="T10" fmla="*/ 74 w 128"/>
              <a:gd name="T11" fmla="*/ 0 h 128"/>
              <a:gd name="T12" fmla="*/ 47 w 128"/>
              <a:gd name="T13" fmla="*/ 13 h 128"/>
              <a:gd name="T14" fmla="*/ 46 w 128"/>
              <a:gd name="T15" fmla="*/ 14 h 128"/>
              <a:gd name="T16" fmla="*/ 45 w 128"/>
              <a:gd name="T17" fmla="*/ 14 h 128"/>
              <a:gd name="T18" fmla="*/ 35 w 128"/>
              <a:gd name="T19" fmla="*/ 11 h 128"/>
              <a:gd name="T20" fmla="*/ 15 w 128"/>
              <a:gd name="T21" fmla="*/ 32 h 128"/>
              <a:gd name="T22" fmla="*/ 15 w 128"/>
              <a:gd name="T23" fmla="*/ 34 h 128"/>
              <a:gd name="T24" fmla="*/ 15 w 128"/>
              <a:gd name="T25" fmla="*/ 35 h 128"/>
              <a:gd name="T26" fmla="*/ 14 w 128"/>
              <a:gd name="T27" fmla="*/ 36 h 128"/>
              <a:gd name="T28" fmla="*/ 0 w 128"/>
              <a:gd name="T29" fmla="*/ 61 h 128"/>
              <a:gd name="T30" fmla="*/ 28 w 128"/>
              <a:gd name="T31" fmla="*/ 90 h 128"/>
              <a:gd name="T32" fmla="*/ 62 w 128"/>
              <a:gd name="T33" fmla="*/ 90 h 128"/>
              <a:gd name="T34" fmla="*/ 62 w 128"/>
              <a:gd name="T35" fmla="*/ 120 h 128"/>
              <a:gd name="T36" fmla="*/ 45 w 128"/>
              <a:gd name="T37" fmla="*/ 103 h 128"/>
              <a:gd name="T38" fmla="*/ 43 w 128"/>
              <a:gd name="T39" fmla="*/ 102 h 128"/>
              <a:gd name="T40" fmla="*/ 41 w 128"/>
              <a:gd name="T41" fmla="*/ 103 h 128"/>
              <a:gd name="T42" fmla="*/ 41 w 128"/>
              <a:gd name="T43" fmla="*/ 105 h 128"/>
              <a:gd name="T44" fmla="*/ 41 w 128"/>
              <a:gd name="T45" fmla="*/ 106 h 128"/>
              <a:gd name="T46" fmla="*/ 62 w 128"/>
              <a:gd name="T47" fmla="*/ 127 h 128"/>
              <a:gd name="T48" fmla="*/ 66 w 128"/>
              <a:gd name="T49" fmla="*/ 127 h 128"/>
              <a:gd name="T50" fmla="*/ 87 w 128"/>
              <a:gd name="T51" fmla="*/ 106 h 128"/>
              <a:gd name="T52" fmla="*/ 87 w 128"/>
              <a:gd name="T53" fmla="*/ 105 h 128"/>
              <a:gd name="T54" fmla="*/ 87 w 128"/>
              <a:gd name="T55" fmla="*/ 103 h 128"/>
              <a:gd name="T56" fmla="*/ 83 w 128"/>
              <a:gd name="T57" fmla="*/ 103 h 128"/>
              <a:gd name="T58" fmla="*/ 66 w 128"/>
              <a:gd name="T59" fmla="*/ 120 h 128"/>
              <a:gd name="T60" fmla="*/ 66 w 128"/>
              <a:gd name="T61" fmla="*/ 90 h 128"/>
              <a:gd name="T62" fmla="*/ 95 w 128"/>
              <a:gd name="T63" fmla="*/ 90 h 128"/>
              <a:gd name="T64" fmla="*/ 118 w 128"/>
              <a:gd name="T65" fmla="*/ 80 h 128"/>
              <a:gd name="T66" fmla="*/ 128 w 128"/>
              <a:gd name="T67" fmla="*/ 56 h 128"/>
              <a:gd name="T68" fmla="*/ 122 w 128"/>
              <a:gd name="T69" fmla="*/ 37 h 128"/>
              <a:gd name="T70" fmla="*/ 95 w 128"/>
              <a:gd name="T71" fmla="*/ 85 h 128"/>
              <a:gd name="T72" fmla="*/ 66 w 128"/>
              <a:gd name="T73" fmla="*/ 85 h 128"/>
              <a:gd name="T74" fmla="*/ 66 w 128"/>
              <a:gd name="T75" fmla="*/ 59 h 128"/>
              <a:gd name="T76" fmla="*/ 64 w 128"/>
              <a:gd name="T77" fmla="*/ 57 h 128"/>
              <a:gd name="T78" fmla="*/ 62 w 128"/>
              <a:gd name="T79" fmla="*/ 59 h 128"/>
              <a:gd name="T80" fmla="*/ 62 w 128"/>
              <a:gd name="T81" fmla="*/ 85 h 128"/>
              <a:gd name="T82" fmla="*/ 28 w 128"/>
              <a:gd name="T83" fmla="*/ 85 h 128"/>
              <a:gd name="T84" fmla="*/ 5 w 128"/>
              <a:gd name="T85" fmla="*/ 61 h 128"/>
              <a:gd name="T86" fmla="*/ 19 w 128"/>
              <a:gd name="T87" fmla="*/ 39 h 128"/>
              <a:gd name="T88" fmla="*/ 20 w 128"/>
              <a:gd name="T89" fmla="*/ 38 h 128"/>
              <a:gd name="T90" fmla="*/ 20 w 128"/>
              <a:gd name="T91" fmla="*/ 36 h 128"/>
              <a:gd name="T92" fmla="*/ 19 w 128"/>
              <a:gd name="T93" fmla="*/ 32 h 128"/>
              <a:gd name="T94" fmla="*/ 35 w 128"/>
              <a:gd name="T95" fmla="*/ 15 h 128"/>
              <a:gd name="T96" fmla="*/ 45 w 128"/>
              <a:gd name="T97" fmla="*/ 19 h 128"/>
              <a:gd name="T98" fmla="*/ 47 w 128"/>
              <a:gd name="T99" fmla="*/ 21 h 128"/>
              <a:gd name="T100" fmla="*/ 48 w 128"/>
              <a:gd name="T101" fmla="*/ 19 h 128"/>
              <a:gd name="T102" fmla="*/ 74 w 128"/>
              <a:gd name="T103" fmla="*/ 5 h 128"/>
              <a:gd name="T104" fmla="*/ 93 w 128"/>
              <a:gd name="T105" fmla="*/ 11 h 128"/>
              <a:gd name="T106" fmla="*/ 105 w 128"/>
              <a:gd name="T107" fmla="*/ 28 h 128"/>
              <a:gd name="T108" fmla="*/ 105 w 128"/>
              <a:gd name="T109" fmla="*/ 29 h 128"/>
              <a:gd name="T110" fmla="*/ 106 w 128"/>
              <a:gd name="T111" fmla="*/ 29 h 128"/>
              <a:gd name="T112" fmla="*/ 123 w 128"/>
              <a:gd name="T113" fmla="*/ 56 h 128"/>
              <a:gd name="T114" fmla="*/ 95 w 128"/>
              <a:gd name="T115" fmla="*/ 8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8" h="128">
                <a:moveTo>
                  <a:pt x="122" y="37"/>
                </a:moveTo>
                <a:cubicBezTo>
                  <a:pt x="119" y="32"/>
                  <a:pt x="115" y="28"/>
                  <a:pt x="109" y="26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6" y="18"/>
                  <a:pt x="102" y="12"/>
                  <a:pt x="96" y="8"/>
                </a:cubicBezTo>
                <a:cubicBezTo>
                  <a:pt x="90" y="3"/>
                  <a:pt x="82" y="0"/>
                  <a:pt x="74" y="0"/>
                </a:cubicBezTo>
                <a:cubicBezTo>
                  <a:pt x="64" y="0"/>
                  <a:pt x="54" y="5"/>
                  <a:pt x="47" y="13"/>
                </a:cubicBezTo>
                <a:cubicBezTo>
                  <a:pt x="46" y="14"/>
                  <a:pt x="46" y="14"/>
                  <a:pt x="46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2" y="12"/>
                  <a:pt x="39" y="11"/>
                  <a:pt x="35" y="11"/>
                </a:cubicBezTo>
                <a:cubicBezTo>
                  <a:pt x="24" y="11"/>
                  <a:pt x="15" y="20"/>
                  <a:pt x="15" y="32"/>
                </a:cubicBezTo>
                <a:cubicBezTo>
                  <a:pt x="15" y="32"/>
                  <a:pt x="15" y="33"/>
                  <a:pt x="15" y="34"/>
                </a:cubicBezTo>
                <a:cubicBezTo>
                  <a:pt x="15" y="35"/>
                  <a:pt x="15" y="35"/>
                  <a:pt x="15" y="35"/>
                </a:cubicBezTo>
                <a:cubicBezTo>
                  <a:pt x="14" y="36"/>
                  <a:pt x="14" y="36"/>
                  <a:pt x="14" y="36"/>
                </a:cubicBezTo>
                <a:cubicBezTo>
                  <a:pt x="5" y="41"/>
                  <a:pt x="0" y="50"/>
                  <a:pt x="0" y="61"/>
                </a:cubicBezTo>
                <a:cubicBezTo>
                  <a:pt x="0" y="77"/>
                  <a:pt x="13" y="90"/>
                  <a:pt x="28" y="90"/>
                </a:cubicBezTo>
                <a:cubicBezTo>
                  <a:pt x="62" y="90"/>
                  <a:pt x="62" y="90"/>
                  <a:pt x="62" y="90"/>
                </a:cubicBezTo>
                <a:cubicBezTo>
                  <a:pt x="62" y="120"/>
                  <a:pt x="62" y="120"/>
                  <a:pt x="62" y="120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4" y="103"/>
                  <a:pt x="44" y="102"/>
                  <a:pt x="43" y="102"/>
                </a:cubicBezTo>
                <a:cubicBezTo>
                  <a:pt x="42" y="102"/>
                  <a:pt x="42" y="103"/>
                  <a:pt x="41" y="103"/>
                </a:cubicBezTo>
                <a:cubicBezTo>
                  <a:pt x="41" y="104"/>
                  <a:pt x="41" y="104"/>
                  <a:pt x="41" y="105"/>
                </a:cubicBezTo>
                <a:cubicBezTo>
                  <a:pt x="41" y="105"/>
                  <a:pt x="41" y="106"/>
                  <a:pt x="41" y="106"/>
                </a:cubicBezTo>
                <a:cubicBezTo>
                  <a:pt x="62" y="127"/>
                  <a:pt x="62" y="127"/>
                  <a:pt x="62" y="127"/>
                </a:cubicBezTo>
                <a:cubicBezTo>
                  <a:pt x="63" y="128"/>
                  <a:pt x="65" y="128"/>
                  <a:pt x="66" y="127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87" y="106"/>
                  <a:pt x="87" y="105"/>
                  <a:pt x="87" y="105"/>
                </a:cubicBezTo>
                <a:cubicBezTo>
                  <a:pt x="87" y="104"/>
                  <a:pt x="87" y="104"/>
                  <a:pt x="87" y="103"/>
                </a:cubicBezTo>
                <a:cubicBezTo>
                  <a:pt x="86" y="102"/>
                  <a:pt x="84" y="102"/>
                  <a:pt x="83" y="103"/>
                </a:cubicBezTo>
                <a:cubicBezTo>
                  <a:pt x="66" y="120"/>
                  <a:pt x="66" y="120"/>
                  <a:pt x="66" y="120"/>
                </a:cubicBezTo>
                <a:cubicBezTo>
                  <a:pt x="66" y="90"/>
                  <a:pt x="66" y="90"/>
                  <a:pt x="66" y="90"/>
                </a:cubicBezTo>
                <a:cubicBezTo>
                  <a:pt x="95" y="90"/>
                  <a:pt x="95" y="90"/>
                  <a:pt x="95" y="90"/>
                </a:cubicBezTo>
                <a:cubicBezTo>
                  <a:pt x="104" y="90"/>
                  <a:pt x="112" y="86"/>
                  <a:pt x="118" y="80"/>
                </a:cubicBezTo>
                <a:cubicBezTo>
                  <a:pt x="125" y="74"/>
                  <a:pt x="128" y="65"/>
                  <a:pt x="128" y="56"/>
                </a:cubicBezTo>
                <a:cubicBezTo>
                  <a:pt x="128" y="49"/>
                  <a:pt x="126" y="43"/>
                  <a:pt x="122" y="37"/>
                </a:cubicBezTo>
                <a:close/>
                <a:moveTo>
                  <a:pt x="95" y="85"/>
                </a:moveTo>
                <a:cubicBezTo>
                  <a:pt x="66" y="85"/>
                  <a:pt x="66" y="85"/>
                  <a:pt x="66" y="85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8"/>
                  <a:pt x="65" y="57"/>
                  <a:pt x="64" y="57"/>
                </a:cubicBezTo>
                <a:cubicBezTo>
                  <a:pt x="63" y="57"/>
                  <a:pt x="62" y="58"/>
                  <a:pt x="62" y="59"/>
                </a:cubicBezTo>
                <a:cubicBezTo>
                  <a:pt x="62" y="85"/>
                  <a:pt x="62" y="85"/>
                  <a:pt x="62" y="85"/>
                </a:cubicBezTo>
                <a:cubicBezTo>
                  <a:pt x="28" y="85"/>
                  <a:pt x="28" y="85"/>
                  <a:pt x="28" y="85"/>
                </a:cubicBezTo>
                <a:cubicBezTo>
                  <a:pt x="15" y="85"/>
                  <a:pt x="5" y="74"/>
                  <a:pt x="5" y="61"/>
                </a:cubicBezTo>
                <a:cubicBezTo>
                  <a:pt x="5" y="51"/>
                  <a:pt x="10" y="42"/>
                  <a:pt x="19" y="39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4"/>
                  <a:pt x="19" y="33"/>
                  <a:pt x="19" y="32"/>
                </a:cubicBezTo>
                <a:cubicBezTo>
                  <a:pt x="19" y="23"/>
                  <a:pt x="26" y="15"/>
                  <a:pt x="35" y="15"/>
                </a:cubicBezTo>
                <a:cubicBezTo>
                  <a:pt x="39" y="15"/>
                  <a:pt x="42" y="17"/>
                  <a:pt x="45" y="19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19"/>
                  <a:pt x="48" y="19"/>
                  <a:pt x="48" y="19"/>
                </a:cubicBezTo>
                <a:cubicBezTo>
                  <a:pt x="54" y="10"/>
                  <a:pt x="64" y="5"/>
                  <a:pt x="74" y="5"/>
                </a:cubicBezTo>
                <a:cubicBezTo>
                  <a:pt x="81" y="5"/>
                  <a:pt x="88" y="7"/>
                  <a:pt x="93" y="11"/>
                </a:cubicBezTo>
                <a:cubicBezTo>
                  <a:pt x="99" y="15"/>
                  <a:pt x="103" y="21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6" y="29"/>
                  <a:pt x="106" y="29"/>
                  <a:pt x="106" y="29"/>
                </a:cubicBezTo>
                <a:cubicBezTo>
                  <a:pt x="117" y="34"/>
                  <a:pt x="123" y="44"/>
                  <a:pt x="123" y="56"/>
                </a:cubicBezTo>
                <a:cubicBezTo>
                  <a:pt x="123" y="72"/>
                  <a:pt x="111" y="85"/>
                  <a:pt x="95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324291" y="3480527"/>
            <a:ext cx="410260" cy="296146"/>
            <a:chOff x="568325" y="6138863"/>
            <a:chExt cx="479425" cy="346075"/>
          </a:xfrm>
          <a:solidFill>
            <a:schemeClr val="bg1"/>
          </a:solidFill>
        </p:grpSpPr>
        <p:sp>
          <p:nvSpPr>
            <p:cNvPr id="35" name="Freeform 42"/>
            <p:cNvSpPr>
              <a:spLocks noEditPoints="1"/>
            </p:cNvSpPr>
            <p:nvPr/>
          </p:nvSpPr>
          <p:spPr bwMode="auto">
            <a:xfrm>
              <a:off x="623888" y="6210300"/>
              <a:ext cx="90488" cy="90488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5 h 24"/>
                <a:gd name="T12" fmla="*/ 19 w 24"/>
                <a:gd name="T13" fmla="*/ 12 h 24"/>
                <a:gd name="T14" fmla="*/ 12 w 24"/>
                <a:gd name="T15" fmla="*/ 19 h 24"/>
                <a:gd name="T16" fmla="*/ 4 w 24"/>
                <a:gd name="T17" fmla="*/ 12 h 24"/>
                <a:gd name="T18" fmla="*/ 12 w 24"/>
                <a:gd name="T1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8" y="24"/>
                    <a:pt x="24" y="19"/>
                    <a:pt x="24" y="12"/>
                  </a:cubicBezTo>
                  <a:cubicBezTo>
                    <a:pt x="24" y="6"/>
                    <a:pt x="18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5"/>
                  </a:moveTo>
                  <a:cubicBezTo>
                    <a:pt x="16" y="5"/>
                    <a:pt x="19" y="8"/>
                    <a:pt x="19" y="12"/>
                  </a:cubicBezTo>
                  <a:cubicBezTo>
                    <a:pt x="19" y="16"/>
                    <a:pt x="16" y="19"/>
                    <a:pt x="12" y="19"/>
                  </a:cubicBezTo>
                  <a:cubicBezTo>
                    <a:pt x="8" y="19"/>
                    <a:pt x="4" y="16"/>
                    <a:pt x="4" y="12"/>
                  </a:cubicBezTo>
                  <a:cubicBezTo>
                    <a:pt x="4" y="8"/>
                    <a:pt x="8" y="5"/>
                    <a:pt x="1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6" name="Freeform 43"/>
            <p:cNvSpPr>
              <a:spLocks noEditPoints="1"/>
            </p:cNvSpPr>
            <p:nvPr/>
          </p:nvSpPr>
          <p:spPr bwMode="auto">
            <a:xfrm>
              <a:off x="568325" y="6138863"/>
              <a:ext cx="479425" cy="346075"/>
            </a:xfrm>
            <a:custGeom>
              <a:avLst/>
              <a:gdLst>
                <a:gd name="T0" fmla="*/ 122 w 128"/>
                <a:gd name="T1" fmla="*/ 0 h 92"/>
                <a:gd name="T2" fmla="*/ 6 w 128"/>
                <a:gd name="T3" fmla="*/ 0 h 92"/>
                <a:gd name="T4" fmla="*/ 0 w 128"/>
                <a:gd name="T5" fmla="*/ 6 h 92"/>
                <a:gd name="T6" fmla="*/ 0 w 128"/>
                <a:gd name="T7" fmla="*/ 86 h 92"/>
                <a:gd name="T8" fmla="*/ 6 w 128"/>
                <a:gd name="T9" fmla="*/ 92 h 92"/>
                <a:gd name="T10" fmla="*/ 122 w 128"/>
                <a:gd name="T11" fmla="*/ 92 h 92"/>
                <a:gd name="T12" fmla="*/ 128 w 128"/>
                <a:gd name="T13" fmla="*/ 86 h 92"/>
                <a:gd name="T14" fmla="*/ 128 w 128"/>
                <a:gd name="T15" fmla="*/ 6 h 92"/>
                <a:gd name="T16" fmla="*/ 122 w 128"/>
                <a:gd name="T17" fmla="*/ 0 h 92"/>
                <a:gd name="T18" fmla="*/ 123 w 128"/>
                <a:gd name="T19" fmla="*/ 87 h 92"/>
                <a:gd name="T20" fmla="*/ 5 w 128"/>
                <a:gd name="T21" fmla="*/ 87 h 92"/>
                <a:gd name="T22" fmla="*/ 5 w 128"/>
                <a:gd name="T23" fmla="*/ 5 h 92"/>
                <a:gd name="T24" fmla="*/ 123 w 128"/>
                <a:gd name="T25" fmla="*/ 5 h 92"/>
                <a:gd name="T26" fmla="*/ 123 w 128"/>
                <a:gd name="T27" fmla="*/ 8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92">
                  <a:moveTo>
                    <a:pt x="12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9"/>
                    <a:pt x="3" y="92"/>
                    <a:pt x="6" y="92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5" y="92"/>
                    <a:pt x="128" y="89"/>
                    <a:pt x="128" y="86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lose/>
                  <a:moveTo>
                    <a:pt x="123" y="87"/>
                  </a:moveTo>
                  <a:cubicBezTo>
                    <a:pt x="5" y="87"/>
                    <a:pt x="5" y="87"/>
                    <a:pt x="5" y="8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23" y="5"/>
                    <a:pt x="123" y="5"/>
                    <a:pt x="123" y="5"/>
                  </a:cubicBezTo>
                  <a:lnTo>
                    <a:pt x="123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7" name="Freeform 44"/>
            <p:cNvSpPr>
              <a:spLocks noEditPoints="1"/>
            </p:cNvSpPr>
            <p:nvPr/>
          </p:nvSpPr>
          <p:spPr bwMode="auto">
            <a:xfrm>
              <a:off x="673100" y="6262688"/>
              <a:ext cx="319088" cy="166688"/>
            </a:xfrm>
            <a:custGeom>
              <a:avLst/>
              <a:gdLst>
                <a:gd name="T0" fmla="*/ 0 w 85"/>
                <a:gd name="T1" fmla="*/ 42 h 44"/>
                <a:gd name="T2" fmla="*/ 2 w 85"/>
                <a:gd name="T3" fmla="*/ 44 h 44"/>
                <a:gd name="T4" fmla="*/ 83 w 85"/>
                <a:gd name="T5" fmla="*/ 44 h 44"/>
                <a:gd name="T6" fmla="*/ 85 w 85"/>
                <a:gd name="T7" fmla="*/ 42 h 44"/>
                <a:gd name="T8" fmla="*/ 85 w 85"/>
                <a:gd name="T9" fmla="*/ 40 h 44"/>
                <a:gd name="T10" fmla="*/ 84 w 85"/>
                <a:gd name="T11" fmla="*/ 40 h 44"/>
                <a:gd name="T12" fmla="*/ 84 w 85"/>
                <a:gd name="T13" fmla="*/ 40 h 44"/>
                <a:gd name="T14" fmla="*/ 53 w 85"/>
                <a:gd name="T15" fmla="*/ 1 h 44"/>
                <a:gd name="T16" fmla="*/ 49 w 85"/>
                <a:gd name="T17" fmla="*/ 1 h 44"/>
                <a:gd name="T18" fmla="*/ 33 w 85"/>
                <a:gd name="T19" fmla="*/ 21 h 44"/>
                <a:gd name="T20" fmla="*/ 26 w 85"/>
                <a:gd name="T21" fmla="*/ 12 h 44"/>
                <a:gd name="T22" fmla="*/ 25 w 85"/>
                <a:gd name="T23" fmla="*/ 11 h 44"/>
                <a:gd name="T24" fmla="*/ 23 w 85"/>
                <a:gd name="T25" fmla="*/ 12 h 44"/>
                <a:gd name="T26" fmla="*/ 1 w 85"/>
                <a:gd name="T27" fmla="*/ 40 h 44"/>
                <a:gd name="T28" fmla="*/ 0 w 85"/>
                <a:gd name="T29" fmla="*/ 42 h 44"/>
                <a:gd name="T30" fmla="*/ 25 w 85"/>
                <a:gd name="T31" fmla="*/ 17 h 44"/>
                <a:gd name="T32" fmla="*/ 33 w 85"/>
                <a:gd name="T33" fmla="*/ 28 h 44"/>
                <a:gd name="T34" fmla="*/ 51 w 85"/>
                <a:gd name="T35" fmla="*/ 6 h 44"/>
                <a:gd name="T36" fmla="*/ 78 w 85"/>
                <a:gd name="T37" fmla="*/ 40 h 44"/>
                <a:gd name="T38" fmla="*/ 7 w 85"/>
                <a:gd name="T39" fmla="*/ 40 h 44"/>
                <a:gd name="T40" fmla="*/ 25 w 85"/>
                <a:gd name="T4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44">
                  <a:moveTo>
                    <a:pt x="0" y="42"/>
                  </a:moveTo>
                  <a:cubicBezTo>
                    <a:pt x="0" y="43"/>
                    <a:pt x="1" y="44"/>
                    <a:pt x="2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4"/>
                    <a:pt x="85" y="43"/>
                    <a:pt x="85" y="42"/>
                  </a:cubicBezTo>
                  <a:cubicBezTo>
                    <a:pt x="85" y="41"/>
                    <a:pt x="85" y="41"/>
                    <a:pt x="85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0"/>
                    <a:pt x="50" y="0"/>
                    <a:pt x="49" y="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5" y="11"/>
                    <a:pt x="25" y="11"/>
                  </a:cubicBezTo>
                  <a:cubicBezTo>
                    <a:pt x="24" y="11"/>
                    <a:pt x="23" y="12"/>
                    <a:pt x="23" y="1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1"/>
                    <a:pt x="0" y="41"/>
                    <a:pt x="0" y="42"/>
                  </a:cubicBezTo>
                  <a:close/>
                  <a:moveTo>
                    <a:pt x="25" y="17"/>
                  </a:moveTo>
                  <a:cubicBezTo>
                    <a:pt x="33" y="28"/>
                    <a:pt x="33" y="28"/>
                    <a:pt x="33" y="2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5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7000423" y="2088837"/>
            <a:ext cx="647700" cy="64770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873423" y="2085151"/>
            <a:ext cx="269310" cy="269310"/>
          </a:xfrm>
          <a:prstGeom prst="ellipse">
            <a:avLst/>
          </a:prstGeom>
          <a:noFill/>
          <a:ln>
            <a:solidFill>
              <a:schemeClr val="accent2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FD4522-215E-2042-BC91-9D78AC86A18E}"/>
              </a:ext>
            </a:extLst>
          </p:cNvPr>
          <p:cNvGrpSpPr/>
          <p:nvPr/>
        </p:nvGrpSpPr>
        <p:grpSpPr>
          <a:xfrm>
            <a:off x="817356" y="4373693"/>
            <a:ext cx="2110132" cy="253070"/>
            <a:chOff x="4982818" y="5462046"/>
            <a:chExt cx="2110132" cy="253070"/>
          </a:xfrm>
        </p:grpSpPr>
        <p:sp>
          <p:nvSpPr>
            <p:cNvPr id="60" name="椭圆 59"/>
            <p:cNvSpPr/>
            <p:nvPr/>
          </p:nvSpPr>
          <p:spPr>
            <a:xfrm>
              <a:off x="5304395" y="5462046"/>
              <a:ext cx="1466977" cy="148180"/>
            </a:xfrm>
            <a:prstGeom prst="ellipse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4982818" y="5501969"/>
              <a:ext cx="2110132" cy="213147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 rot="5400000">
            <a:off x="-571284" y="-16753"/>
            <a:ext cx="957581" cy="991085"/>
          </a:xfrm>
          <a:custGeom>
            <a:avLst/>
            <a:gdLst>
              <a:gd name="connsiteX0" fmla="*/ 0 w 957581"/>
              <a:gd name="connsiteY0" fmla="*/ 308153 h 991085"/>
              <a:gd name="connsiteX1" fmla="*/ 0 w 957581"/>
              <a:gd name="connsiteY1" fmla="*/ 61631 h 991085"/>
              <a:gd name="connsiteX2" fmla="*/ 957581 w 957581"/>
              <a:gd name="connsiteY2" fmla="*/ 0 h 991085"/>
              <a:gd name="connsiteX3" fmla="*/ 957581 w 957581"/>
              <a:gd name="connsiteY3" fmla="*/ 180380 h 991085"/>
              <a:gd name="connsiteX4" fmla="*/ 957581 w 957581"/>
              <a:gd name="connsiteY4" fmla="*/ 308153 h 991085"/>
              <a:gd name="connsiteX5" fmla="*/ 957581 w 957581"/>
              <a:gd name="connsiteY5" fmla="*/ 991085 h 991085"/>
              <a:gd name="connsiteX6" fmla="*/ 1 w 957581"/>
              <a:gd name="connsiteY6" fmla="*/ 991085 h 991085"/>
              <a:gd name="connsiteX7" fmla="*/ 1 w 957581"/>
              <a:gd name="connsiteY7" fmla="*/ 308153 h 99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581" h="991085">
                <a:moveTo>
                  <a:pt x="0" y="308153"/>
                </a:moveTo>
                <a:lnTo>
                  <a:pt x="0" y="61631"/>
                </a:lnTo>
                <a:lnTo>
                  <a:pt x="957581" y="0"/>
                </a:lnTo>
                <a:lnTo>
                  <a:pt x="957581" y="180380"/>
                </a:lnTo>
                <a:lnTo>
                  <a:pt x="957581" y="308153"/>
                </a:lnTo>
                <a:lnTo>
                  <a:pt x="957581" y="991085"/>
                </a:lnTo>
                <a:lnTo>
                  <a:pt x="1" y="991085"/>
                </a:lnTo>
                <a:lnTo>
                  <a:pt x="1" y="3081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7" name="任意多边形 46"/>
          <p:cNvSpPr/>
          <p:nvPr/>
        </p:nvSpPr>
        <p:spPr>
          <a:xfrm rot="5400000">
            <a:off x="-595007" y="6970"/>
            <a:ext cx="957581" cy="943638"/>
          </a:xfrm>
          <a:custGeom>
            <a:avLst/>
            <a:gdLst>
              <a:gd name="connsiteX0" fmla="*/ 0 w 957581"/>
              <a:gd name="connsiteY0" fmla="*/ 308153 h 943638"/>
              <a:gd name="connsiteX1" fmla="*/ 0 w 957581"/>
              <a:gd name="connsiteY1" fmla="*/ 61631 h 943638"/>
              <a:gd name="connsiteX2" fmla="*/ 957581 w 957581"/>
              <a:gd name="connsiteY2" fmla="*/ 0 h 943638"/>
              <a:gd name="connsiteX3" fmla="*/ 957581 w 957581"/>
              <a:gd name="connsiteY3" fmla="*/ 132933 h 943638"/>
              <a:gd name="connsiteX4" fmla="*/ 957581 w 957581"/>
              <a:gd name="connsiteY4" fmla="*/ 308153 h 943638"/>
              <a:gd name="connsiteX5" fmla="*/ 957581 w 957581"/>
              <a:gd name="connsiteY5" fmla="*/ 943638 h 943638"/>
              <a:gd name="connsiteX6" fmla="*/ 1 w 957581"/>
              <a:gd name="connsiteY6" fmla="*/ 943638 h 943638"/>
              <a:gd name="connsiteX7" fmla="*/ 1 w 957581"/>
              <a:gd name="connsiteY7" fmla="*/ 308153 h 94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581" h="943638">
                <a:moveTo>
                  <a:pt x="0" y="308153"/>
                </a:moveTo>
                <a:lnTo>
                  <a:pt x="0" y="61631"/>
                </a:lnTo>
                <a:lnTo>
                  <a:pt x="957581" y="0"/>
                </a:lnTo>
                <a:lnTo>
                  <a:pt x="957581" y="132933"/>
                </a:lnTo>
                <a:lnTo>
                  <a:pt x="957581" y="308153"/>
                </a:lnTo>
                <a:lnTo>
                  <a:pt x="957581" y="943638"/>
                </a:lnTo>
                <a:lnTo>
                  <a:pt x="1" y="943638"/>
                </a:lnTo>
                <a:lnTo>
                  <a:pt x="1" y="308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9967" y="189368"/>
            <a:ext cx="5887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DATA PROCESSING</a:t>
            </a:r>
            <a:endParaRPr lang="zh-CN" altLang="en-US" sz="4000" dirty="0">
              <a:solidFill>
                <a:schemeClr val="accent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09968" y="704887"/>
            <a:ext cx="7313484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Clean &amp; Merge two datasets | Prepare &amp; Explore data before modeling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华文细黑" panose="02010600040101010101" pitchFamily="2" charset="-122"/>
            </a:endParaRPr>
          </a:p>
        </p:txBody>
      </p:sp>
      <p:sp>
        <p:nvSpPr>
          <p:cNvPr id="50" name="任意多边形 49"/>
          <p:cNvSpPr/>
          <p:nvPr/>
        </p:nvSpPr>
        <p:spPr>
          <a:xfrm rot="5400000" flipH="1" flipV="1">
            <a:off x="11959462" y="1142"/>
            <a:ext cx="975259" cy="963021"/>
          </a:xfrm>
          <a:custGeom>
            <a:avLst/>
            <a:gdLst>
              <a:gd name="connsiteX0" fmla="*/ 975259 w 975259"/>
              <a:gd name="connsiteY0" fmla="*/ 226421 h 963021"/>
              <a:gd name="connsiteX1" fmla="*/ 975259 w 975259"/>
              <a:gd name="connsiteY1" fmla="*/ 963021 h 963021"/>
              <a:gd name="connsiteX2" fmla="*/ 2 w 975259"/>
              <a:gd name="connsiteY2" fmla="*/ 963021 h 963021"/>
              <a:gd name="connsiteX3" fmla="*/ 2 w 975259"/>
              <a:gd name="connsiteY3" fmla="*/ 226422 h 963021"/>
              <a:gd name="connsiteX4" fmla="*/ 0 w 975259"/>
              <a:gd name="connsiteY4" fmla="*/ 226422 h 963021"/>
              <a:gd name="connsiteX5" fmla="*/ 0 w 975259"/>
              <a:gd name="connsiteY5" fmla="*/ 130628 h 963021"/>
              <a:gd name="connsiteX6" fmla="*/ 975257 w 975259"/>
              <a:gd name="connsiteY6" fmla="*/ 0 h 963021"/>
              <a:gd name="connsiteX7" fmla="*/ 975257 w 975259"/>
              <a:gd name="connsiteY7" fmla="*/ 226421 h 96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75259" h="963021">
                <a:moveTo>
                  <a:pt x="975259" y="226421"/>
                </a:moveTo>
                <a:lnTo>
                  <a:pt x="975259" y="963021"/>
                </a:lnTo>
                <a:lnTo>
                  <a:pt x="2" y="963021"/>
                </a:lnTo>
                <a:lnTo>
                  <a:pt x="2" y="226422"/>
                </a:lnTo>
                <a:lnTo>
                  <a:pt x="0" y="226422"/>
                </a:lnTo>
                <a:lnTo>
                  <a:pt x="0" y="130628"/>
                </a:lnTo>
                <a:lnTo>
                  <a:pt x="975257" y="0"/>
                </a:lnTo>
                <a:lnTo>
                  <a:pt x="975257" y="226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38" name="椭圆 5">
            <a:extLst>
              <a:ext uri="{FF2B5EF4-FFF2-40B4-BE49-F238E27FC236}">
                <a16:creationId xmlns:a16="http://schemas.microsoft.com/office/drawing/2014/main" id="{C05F52C2-0781-324C-A3B7-7DF5EAD494B1}"/>
              </a:ext>
            </a:extLst>
          </p:cNvPr>
          <p:cNvSpPr/>
          <p:nvPr/>
        </p:nvSpPr>
        <p:spPr>
          <a:xfrm>
            <a:off x="5135353" y="2244555"/>
            <a:ext cx="2067466" cy="2067466"/>
          </a:xfrm>
          <a:prstGeom prst="ellipse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39" name="椭圆 5">
            <a:extLst>
              <a:ext uri="{FF2B5EF4-FFF2-40B4-BE49-F238E27FC236}">
                <a16:creationId xmlns:a16="http://schemas.microsoft.com/office/drawing/2014/main" id="{1527B203-060F-D04E-8D8E-28E5DA7ACF2D}"/>
              </a:ext>
            </a:extLst>
          </p:cNvPr>
          <p:cNvSpPr/>
          <p:nvPr/>
        </p:nvSpPr>
        <p:spPr>
          <a:xfrm>
            <a:off x="9515261" y="2244555"/>
            <a:ext cx="2067466" cy="2067466"/>
          </a:xfrm>
          <a:prstGeom prst="ellipse">
            <a:avLst/>
          </a:prstGeom>
          <a:gradFill flip="none" rotWithShape="1"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9FE99852-E121-2A4C-9C09-BC5F327A8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9574" y="2776460"/>
            <a:ext cx="1678375" cy="10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accent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Descriptive Analysis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2DABD1B5-30E4-6241-B4BA-B7838652E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9421" y="2731141"/>
            <a:ext cx="2067466" cy="10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35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400">
                <a:solidFill>
                  <a:schemeClr val="accent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3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 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5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•"/>
              <a:defRPr sz="1300">
                <a:solidFill>
                  <a:srgbClr val="7F7F7F"/>
                </a:solidFill>
                <a:latin typeface="Times New Roman" panose="02020603050405020304" pitchFamily="18" charset="0"/>
                <a:ea typeface="幼圆" panose="02010509060101010101" pitchFamily="49" charset="-122"/>
                <a:sym typeface="Times New Roman" panose="02020603050405020304" pitchFamily="18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dirty="0">
                <a:solidFill>
                  <a:schemeClr val="bg1"/>
                </a:solidFill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rPr>
              <a:t>Data Manipulation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83E2C9F-1ADE-8945-8EFF-A83C048569D1}"/>
              </a:ext>
            </a:extLst>
          </p:cNvPr>
          <p:cNvGrpSpPr/>
          <p:nvPr/>
        </p:nvGrpSpPr>
        <p:grpSpPr>
          <a:xfrm>
            <a:off x="5163697" y="4416779"/>
            <a:ext cx="2110132" cy="253070"/>
            <a:chOff x="4982818" y="5462046"/>
            <a:chExt cx="2110132" cy="253070"/>
          </a:xfrm>
        </p:grpSpPr>
        <p:sp>
          <p:nvSpPr>
            <p:cNvPr id="43" name="椭圆 59">
              <a:extLst>
                <a:ext uri="{FF2B5EF4-FFF2-40B4-BE49-F238E27FC236}">
                  <a16:creationId xmlns:a16="http://schemas.microsoft.com/office/drawing/2014/main" id="{BA4F2785-26B5-BC44-AFAA-8998D956D2AC}"/>
                </a:ext>
              </a:extLst>
            </p:cNvPr>
            <p:cNvSpPr/>
            <p:nvPr/>
          </p:nvSpPr>
          <p:spPr>
            <a:xfrm>
              <a:off x="5304395" y="5462046"/>
              <a:ext cx="1466977" cy="148180"/>
            </a:xfrm>
            <a:prstGeom prst="ellipse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51" name="椭圆 60">
              <a:extLst>
                <a:ext uri="{FF2B5EF4-FFF2-40B4-BE49-F238E27FC236}">
                  <a16:creationId xmlns:a16="http://schemas.microsoft.com/office/drawing/2014/main" id="{4ADC7066-8104-C649-9C45-AEE2219CBC25}"/>
                </a:ext>
              </a:extLst>
            </p:cNvPr>
            <p:cNvSpPr/>
            <p:nvPr/>
          </p:nvSpPr>
          <p:spPr>
            <a:xfrm>
              <a:off x="4982818" y="5501969"/>
              <a:ext cx="2110132" cy="213147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857BCDB-4AD6-5F4E-A2EF-4CED91529C20}"/>
              </a:ext>
            </a:extLst>
          </p:cNvPr>
          <p:cNvGrpSpPr/>
          <p:nvPr/>
        </p:nvGrpSpPr>
        <p:grpSpPr>
          <a:xfrm>
            <a:off x="9486755" y="4421501"/>
            <a:ext cx="2110132" cy="253070"/>
            <a:chOff x="4982818" y="5462046"/>
            <a:chExt cx="2110132" cy="253070"/>
          </a:xfrm>
        </p:grpSpPr>
        <p:sp>
          <p:nvSpPr>
            <p:cNvPr id="53" name="椭圆 59">
              <a:extLst>
                <a:ext uri="{FF2B5EF4-FFF2-40B4-BE49-F238E27FC236}">
                  <a16:creationId xmlns:a16="http://schemas.microsoft.com/office/drawing/2014/main" id="{C229E25A-44BA-A247-9957-40AD4AE757C5}"/>
                </a:ext>
              </a:extLst>
            </p:cNvPr>
            <p:cNvSpPr/>
            <p:nvPr/>
          </p:nvSpPr>
          <p:spPr>
            <a:xfrm>
              <a:off x="5304395" y="5462046"/>
              <a:ext cx="1466977" cy="148180"/>
            </a:xfrm>
            <a:prstGeom prst="ellipse">
              <a:avLst/>
            </a:prstGeom>
            <a:solidFill>
              <a:schemeClr val="accent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54" name="椭圆 60">
              <a:extLst>
                <a:ext uri="{FF2B5EF4-FFF2-40B4-BE49-F238E27FC236}">
                  <a16:creationId xmlns:a16="http://schemas.microsoft.com/office/drawing/2014/main" id="{08A239CD-87A0-3347-9400-FBF109305F33}"/>
                </a:ext>
              </a:extLst>
            </p:cNvPr>
            <p:cNvSpPr/>
            <p:nvPr/>
          </p:nvSpPr>
          <p:spPr>
            <a:xfrm>
              <a:off x="4982818" y="5501969"/>
              <a:ext cx="2110132" cy="213147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cxnSp>
        <p:nvCxnSpPr>
          <p:cNvPr id="57" name="直接箭头连接符 2">
            <a:extLst>
              <a:ext uri="{FF2B5EF4-FFF2-40B4-BE49-F238E27FC236}">
                <a16:creationId xmlns:a16="http://schemas.microsoft.com/office/drawing/2014/main" id="{A9A4C51D-688B-A743-9E2E-58108E2A9672}"/>
              </a:ext>
            </a:extLst>
          </p:cNvPr>
          <p:cNvCxnSpPr>
            <a:cxnSpLocks/>
          </p:cNvCxnSpPr>
          <p:nvPr/>
        </p:nvCxnSpPr>
        <p:spPr>
          <a:xfrm flipH="1">
            <a:off x="7823452" y="3278288"/>
            <a:ext cx="1057086" cy="0"/>
          </a:xfrm>
          <a:prstGeom prst="straightConnector1">
            <a:avLst/>
          </a:prstGeom>
          <a:ln w="25400">
            <a:solidFill>
              <a:schemeClr val="accent2">
                <a:alpha val="56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DDDF6C-0438-1443-B3CA-C6F0DE252FAF}"/>
              </a:ext>
            </a:extLst>
          </p:cNvPr>
          <p:cNvSpPr txBox="1"/>
          <p:nvPr/>
        </p:nvSpPr>
        <p:spPr>
          <a:xfrm>
            <a:off x="440351" y="4956557"/>
            <a:ext cx="3186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Tourism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Prosperity Index Data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119707C-1125-014F-8833-E61C6B460099}"/>
              </a:ext>
            </a:extLst>
          </p:cNvPr>
          <p:cNvSpPr txBox="1"/>
          <p:nvPr/>
        </p:nvSpPr>
        <p:spPr>
          <a:xfrm>
            <a:off x="5135218" y="4987669"/>
            <a:ext cx="2079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Skewness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Scales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1CC257-D18C-5847-9AF6-11F4F2C6B158}"/>
              </a:ext>
            </a:extLst>
          </p:cNvPr>
          <p:cNvSpPr txBox="1"/>
          <p:nvPr/>
        </p:nvSpPr>
        <p:spPr>
          <a:xfrm>
            <a:off x="9400708" y="4952885"/>
            <a:ext cx="20797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689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/>
          </p:nvPr>
        </p:nvGraphicFramePr>
        <p:xfrm>
          <a:off x="838200" y="849996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15.png">
            <a:extLst>
              <a:ext uri="{FF2B5EF4-FFF2-40B4-BE49-F238E27FC236}">
                <a16:creationId xmlns:a16="http://schemas.microsoft.com/office/drawing/2014/main" id="{3890C864-2FBB-4A46-ABEE-FB5FAF75F05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269046" y="2886075"/>
            <a:ext cx="4303079" cy="3370727"/>
          </a:xfrm>
          <a:prstGeom prst="rect">
            <a:avLst/>
          </a:prstGeom>
          <a:ln/>
        </p:spPr>
      </p:pic>
      <p:pic>
        <p:nvPicPr>
          <p:cNvPr id="9" name="image23.png">
            <a:extLst>
              <a:ext uri="{FF2B5EF4-FFF2-40B4-BE49-F238E27FC236}">
                <a16:creationId xmlns:a16="http://schemas.microsoft.com/office/drawing/2014/main" id="{DBCCFB01-E2D6-2D48-A101-AFDE4D7E2D81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6576377" y="2886075"/>
            <a:ext cx="3974148" cy="3370727"/>
          </a:xfrm>
          <a:prstGeom prst="rect">
            <a:avLst/>
          </a:prstGeom>
          <a:ln/>
        </p:spPr>
      </p:pic>
      <p:pic>
        <p:nvPicPr>
          <p:cNvPr id="10" name="Graphic 9" descr="Arrow: U-turn">
            <a:hlinkClick r:id="rId9" action="ppaction://hlinksldjump"/>
            <a:extLst>
              <a:ext uri="{FF2B5EF4-FFF2-40B4-BE49-F238E27FC236}">
                <a16:creationId xmlns:a16="http://schemas.microsoft.com/office/drawing/2014/main" id="{9D306023-0660-A141-90A4-D053C31C08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52161" y="583044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9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030131"/>
              </p:ext>
            </p:extLst>
          </p:nvPr>
        </p:nvGraphicFramePr>
        <p:xfrm>
          <a:off x="770964" y="486925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7.png">
            <a:extLst>
              <a:ext uri="{FF2B5EF4-FFF2-40B4-BE49-F238E27FC236}">
                <a16:creationId xmlns:a16="http://schemas.microsoft.com/office/drawing/2014/main" id="{9CA68374-EFDB-1442-B945-0E390E4C500B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254642" y="2337914"/>
            <a:ext cx="6736398" cy="4125424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C95D0058-D5F6-4B48-8F3E-B706224C7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84925" y="5467371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5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01903"/>
              </p:ext>
            </p:extLst>
          </p:nvPr>
        </p:nvGraphicFramePr>
        <p:xfrm>
          <a:off x="851647" y="581055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4.png">
            <a:extLst>
              <a:ext uri="{FF2B5EF4-FFF2-40B4-BE49-F238E27FC236}">
                <a16:creationId xmlns:a16="http://schemas.microsoft.com/office/drawing/2014/main" id="{861DF6AD-9B48-494F-911A-BF0616D80A44}"/>
              </a:ext>
            </a:extLst>
          </p:cNvPr>
          <p:cNvPicPr/>
          <p:nvPr/>
        </p:nvPicPr>
        <p:blipFill>
          <a:blip r:embed="rId7"/>
          <a:srcRect b="2902"/>
          <a:stretch>
            <a:fillRect/>
          </a:stretch>
        </p:blipFill>
        <p:spPr>
          <a:xfrm>
            <a:off x="2337546" y="2432044"/>
            <a:ext cx="6734175" cy="3938588"/>
          </a:xfrm>
          <a:prstGeom prst="rect">
            <a:avLst/>
          </a:prstGeom>
          <a:ln/>
        </p:spPr>
      </p:pic>
      <p:pic>
        <p:nvPicPr>
          <p:cNvPr id="7" name="Graphic 6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B880C1FD-F866-C54E-8165-FA61EB87DC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65608" y="5561501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54879-5D88-C943-A4CD-64478A7FF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092153"/>
              </p:ext>
            </p:extLst>
          </p:nvPr>
        </p:nvGraphicFramePr>
        <p:xfrm>
          <a:off x="757518" y="486926"/>
          <a:ext cx="9712325" cy="160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9.png">
            <a:extLst>
              <a:ext uri="{FF2B5EF4-FFF2-40B4-BE49-F238E27FC236}">
                <a16:creationId xmlns:a16="http://schemas.microsoft.com/office/drawing/2014/main" id="{620EC7DF-AAFB-6640-8DFE-B3BFA2166310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043518" y="2316630"/>
            <a:ext cx="5943600" cy="4178300"/>
          </a:xfrm>
          <a:prstGeom prst="rect">
            <a:avLst/>
          </a:prstGeom>
          <a:ln/>
        </p:spPr>
      </p:pic>
      <p:pic>
        <p:nvPicPr>
          <p:cNvPr id="8" name="Graphic 7" descr="Arrow: U-turn">
            <a:hlinkClick r:id="rId8" action="ppaction://hlinksldjump"/>
            <a:extLst>
              <a:ext uri="{FF2B5EF4-FFF2-40B4-BE49-F238E27FC236}">
                <a16:creationId xmlns:a16="http://schemas.microsoft.com/office/drawing/2014/main" id="{7935EEB3-ACF0-FB4F-B131-133564DA90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71479" y="5467372"/>
            <a:ext cx="803277" cy="8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97656" y="1436914"/>
            <a:ext cx="4396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THANK YOU</a:t>
            </a:r>
            <a:endParaRPr lang="zh-CN" altLang="en-US" sz="4800" dirty="0">
              <a:solidFill>
                <a:schemeClr val="accent2"/>
              </a:solidFill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879019" y="494499"/>
            <a:ext cx="725685" cy="725685"/>
          </a:xfrm>
          <a:prstGeom prst="ellipse">
            <a:avLst/>
          </a:prstGeom>
          <a:noFill/>
          <a:ln w="12700">
            <a:solidFill>
              <a:schemeClr val="accent2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808888" y="2267911"/>
            <a:ext cx="363972" cy="363972"/>
          </a:xfrm>
          <a:prstGeom prst="ellipse">
            <a:avLst/>
          </a:prstGeom>
          <a:noFill/>
          <a:ln w="12700">
            <a:solidFill>
              <a:schemeClr val="accent2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8481896" y="1277820"/>
            <a:ext cx="245616" cy="245616"/>
          </a:xfrm>
          <a:prstGeom prst="ellipse">
            <a:avLst/>
          </a:prstGeom>
          <a:noFill/>
          <a:ln w="12700">
            <a:solidFill>
              <a:schemeClr val="accent2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381500" y="1312904"/>
            <a:ext cx="3403600" cy="0"/>
          </a:xfrm>
          <a:prstGeom prst="line">
            <a:avLst/>
          </a:prstGeom>
          <a:ln w="12700">
            <a:solidFill>
              <a:schemeClr val="accent2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4381500" y="2314519"/>
            <a:ext cx="3403600" cy="0"/>
          </a:xfrm>
          <a:prstGeom prst="line">
            <a:avLst/>
          </a:prstGeom>
          <a:ln w="12700">
            <a:solidFill>
              <a:schemeClr val="accent2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3" b="8125"/>
          <a:stretch>
            <a:fillRect/>
          </a:stretch>
        </p:blipFill>
        <p:spPr>
          <a:xfrm>
            <a:off x="0" y="3276601"/>
            <a:ext cx="12192000" cy="3581399"/>
          </a:xfrm>
          <a:custGeom>
            <a:avLst/>
            <a:gdLst>
              <a:gd name="connsiteX0" fmla="*/ 6235701 w 12192000"/>
              <a:gd name="connsiteY0" fmla="*/ 0 h 3581399"/>
              <a:gd name="connsiteX1" fmla="*/ 6883401 w 12192000"/>
              <a:gd name="connsiteY1" fmla="*/ 406400 h 3581399"/>
              <a:gd name="connsiteX2" fmla="*/ 7543800 w 12192000"/>
              <a:gd name="connsiteY2" fmla="*/ 711200 h 3581399"/>
              <a:gd name="connsiteX3" fmla="*/ 8407400 w 12192000"/>
              <a:gd name="connsiteY3" fmla="*/ 863600 h 3581399"/>
              <a:gd name="connsiteX4" fmla="*/ 9690100 w 12192000"/>
              <a:gd name="connsiteY4" fmla="*/ 1104900 h 3581399"/>
              <a:gd name="connsiteX5" fmla="*/ 10998200 w 12192000"/>
              <a:gd name="connsiteY5" fmla="*/ 1206500 h 3581399"/>
              <a:gd name="connsiteX6" fmla="*/ 12192000 w 12192000"/>
              <a:gd name="connsiteY6" fmla="*/ 1217870 h 3581399"/>
              <a:gd name="connsiteX7" fmla="*/ 12192000 w 12192000"/>
              <a:gd name="connsiteY7" fmla="*/ 3581399 h 3581399"/>
              <a:gd name="connsiteX8" fmla="*/ 0 w 12192000"/>
              <a:gd name="connsiteY8" fmla="*/ 3581399 h 3581399"/>
              <a:gd name="connsiteX9" fmla="*/ 0 w 12192000"/>
              <a:gd name="connsiteY9" fmla="*/ 277239 h 3581399"/>
              <a:gd name="connsiteX10" fmla="*/ 1155700 w 12192000"/>
              <a:gd name="connsiteY10" fmla="*/ 596900 h 3581399"/>
              <a:gd name="connsiteX11" fmla="*/ 1930400 w 12192000"/>
              <a:gd name="connsiteY11" fmla="*/ 812800 h 3581399"/>
              <a:gd name="connsiteX12" fmla="*/ 3238500 w 12192000"/>
              <a:gd name="connsiteY12" fmla="*/ 927100 h 3581399"/>
              <a:gd name="connsiteX13" fmla="*/ 3771900 w 12192000"/>
              <a:gd name="connsiteY13" fmla="*/ 863600 h 3581399"/>
              <a:gd name="connsiteX14" fmla="*/ 4648200 w 12192000"/>
              <a:gd name="connsiteY14" fmla="*/ 546100 h 3581399"/>
              <a:gd name="connsiteX15" fmla="*/ 5283202 w 12192000"/>
              <a:gd name="connsiteY15" fmla="*/ 292100 h 3581399"/>
              <a:gd name="connsiteX16" fmla="*/ 5803901 w 12192000"/>
              <a:gd name="connsiteY16" fmla="*/ 12700 h 3581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3581399">
                <a:moveTo>
                  <a:pt x="6235701" y="0"/>
                </a:moveTo>
                <a:lnTo>
                  <a:pt x="6883401" y="406400"/>
                </a:lnTo>
                <a:lnTo>
                  <a:pt x="7543800" y="711200"/>
                </a:lnTo>
                <a:lnTo>
                  <a:pt x="8407400" y="863600"/>
                </a:lnTo>
                <a:lnTo>
                  <a:pt x="9690100" y="1104900"/>
                </a:lnTo>
                <a:lnTo>
                  <a:pt x="10998200" y="1206500"/>
                </a:lnTo>
                <a:lnTo>
                  <a:pt x="12192000" y="1217870"/>
                </a:lnTo>
                <a:lnTo>
                  <a:pt x="12192000" y="3581399"/>
                </a:lnTo>
                <a:lnTo>
                  <a:pt x="0" y="3581399"/>
                </a:lnTo>
                <a:lnTo>
                  <a:pt x="0" y="277239"/>
                </a:lnTo>
                <a:lnTo>
                  <a:pt x="1155700" y="596900"/>
                </a:lnTo>
                <a:lnTo>
                  <a:pt x="1930400" y="812800"/>
                </a:lnTo>
                <a:lnTo>
                  <a:pt x="3238500" y="927100"/>
                </a:lnTo>
                <a:lnTo>
                  <a:pt x="3771900" y="863600"/>
                </a:lnTo>
                <a:lnTo>
                  <a:pt x="4648200" y="546100"/>
                </a:lnTo>
                <a:lnTo>
                  <a:pt x="5283202" y="292100"/>
                </a:lnTo>
                <a:lnTo>
                  <a:pt x="5803901" y="12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4469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2738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1 L 3.125E-6 -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9" grpId="0" animBg="1"/>
      <p:bldP spid="50" grpId="0" animBg="1"/>
      <p:bldP spid="5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4" cstate="screen">
            <a:alphaModFix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778171" cy="6858000"/>
          </a:xfrm>
          <a:custGeom>
            <a:avLst/>
            <a:gdLst>
              <a:gd name="connsiteX0" fmla="*/ 0 w 6778171"/>
              <a:gd name="connsiteY0" fmla="*/ 0 h 6858000"/>
              <a:gd name="connsiteX1" fmla="*/ 5422536 w 6778171"/>
              <a:gd name="connsiteY1" fmla="*/ 0 h 6858000"/>
              <a:gd name="connsiteX2" fmla="*/ 6778171 w 6778171"/>
              <a:gd name="connsiteY2" fmla="*/ 6858000 h 6858000"/>
              <a:gd name="connsiteX3" fmla="*/ 0 w 67781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8171" h="6858000">
                <a:moveTo>
                  <a:pt x="0" y="0"/>
                </a:moveTo>
                <a:lnTo>
                  <a:pt x="5422536" y="0"/>
                </a:lnTo>
                <a:lnTo>
                  <a:pt x="6778171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pic>
      <p:sp>
        <p:nvSpPr>
          <p:cNvPr id="11" name="椭圆 10"/>
          <p:cNvSpPr/>
          <p:nvPr/>
        </p:nvSpPr>
        <p:spPr>
          <a:xfrm>
            <a:off x="4503755" y="4556513"/>
            <a:ext cx="642577" cy="642576"/>
          </a:xfrm>
          <a:prstGeom prst="ellipse">
            <a:avLst/>
          </a:prstGeom>
          <a:noFill/>
          <a:ln w="12700">
            <a:solidFill>
              <a:schemeClr val="bg1"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32467" y="2256532"/>
            <a:ext cx="322289" cy="322288"/>
          </a:xfrm>
          <a:prstGeom prst="ellipse">
            <a:avLst/>
          </a:prstGeom>
          <a:noFill/>
          <a:ln w="12700"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057360" y="4660314"/>
            <a:ext cx="217487" cy="217487"/>
          </a:xfrm>
          <a:prstGeom prst="ellipse">
            <a:avLst/>
          </a:prstGeom>
          <a:solidFill>
            <a:schemeClr val="bg1">
              <a:alpha val="7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45658" y="3497191"/>
            <a:ext cx="3429542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Four shorts words a sums up what has lifted you most successful. </a:t>
            </a: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Experience as you are.</a:t>
            </a:r>
            <a:r>
              <a:rPr lang="zh-CN" altLang="en-US" sz="14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亮亮图文旗舰店</a:t>
            </a:r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https://liangliangtuwen.tmall.com</a:t>
            </a:r>
          </a:p>
        </p:txBody>
      </p:sp>
      <p:sp>
        <p:nvSpPr>
          <p:cNvPr id="37" name="任意多边形 36"/>
          <p:cNvSpPr/>
          <p:nvPr/>
        </p:nvSpPr>
        <p:spPr>
          <a:xfrm>
            <a:off x="7502998" y="4591063"/>
            <a:ext cx="3185721" cy="923840"/>
          </a:xfrm>
          <a:custGeom>
            <a:avLst/>
            <a:gdLst>
              <a:gd name="connsiteX0" fmla="*/ 0 w 2199566"/>
              <a:gd name="connsiteY0" fmla="*/ 0 h 637861"/>
              <a:gd name="connsiteX1" fmla="*/ 10503 w 2199566"/>
              <a:gd name="connsiteY1" fmla="*/ 5826 h 637861"/>
              <a:gd name="connsiteX2" fmla="*/ 708010 w 2199566"/>
              <a:gd name="connsiteY2" fmla="*/ 364501 h 637861"/>
              <a:gd name="connsiteX3" fmla="*/ 1673210 w 2199566"/>
              <a:gd name="connsiteY3" fmla="*/ 123201 h 637861"/>
              <a:gd name="connsiteX4" fmla="*/ 2177812 w 2199566"/>
              <a:gd name="connsiteY4" fmla="*/ 222767 h 637861"/>
              <a:gd name="connsiteX5" fmla="*/ 2199566 w 2199566"/>
              <a:gd name="connsiteY5" fmla="*/ 229492 h 637861"/>
              <a:gd name="connsiteX6" fmla="*/ 2112097 w 2199566"/>
              <a:gd name="connsiteY6" fmla="*/ 308989 h 637861"/>
              <a:gd name="connsiteX7" fmla="*/ 1195994 w 2199566"/>
              <a:gd name="connsiteY7" fmla="*/ 637861 h 637861"/>
              <a:gd name="connsiteX8" fmla="*/ 1756 w 2199566"/>
              <a:gd name="connsiteY8" fmla="*/ 2890 h 63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9566" h="637861">
                <a:moveTo>
                  <a:pt x="0" y="0"/>
                </a:moveTo>
                <a:lnTo>
                  <a:pt x="10503" y="5826"/>
                </a:lnTo>
                <a:cubicBezTo>
                  <a:pt x="210759" y="122904"/>
                  <a:pt x="513542" y="349949"/>
                  <a:pt x="708010" y="364501"/>
                </a:cubicBezTo>
                <a:cubicBezTo>
                  <a:pt x="1019160" y="387784"/>
                  <a:pt x="1345127" y="85101"/>
                  <a:pt x="1673210" y="123201"/>
                </a:cubicBezTo>
                <a:cubicBezTo>
                  <a:pt x="1796241" y="137489"/>
                  <a:pt x="1991008" y="172017"/>
                  <a:pt x="2177812" y="222767"/>
                </a:cubicBezTo>
                <a:lnTo>
                  <a:pt x="2199566" y="229492"/>
                </a:lnTo>
                <a:lnTo>
                  <a:pt x="2112097" y="308989"/>
                </a:lnTo>
                <a:cubicBezTo>
                  <a:pt x="1863145" y="514443"/>
                  <a:pt x="1543983" y="637861"/>
                  <a:pt x="1195994" y="637861"/>
                </a:cubicBezTo>
                <a:cubicBezTo>
                  <a:pt x="698868" y="637861"/>
                  <a:pt x="260571" y="385986"/>
                  <a:pt x="1756" y="2890"/>
                </a:cubicBezTo>
                <a:close/>
              </a:path>
            </a:pathLst>
          </a:custGeom>
          <a:solidFill>
            <a:schemeClr val="accent2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672062" y="4556513"/>
            <a:ext cx="642577" cy="642576"/>
          </a:xfrm>
          <a:prstGeom prst="ellipse">
            <a:avLst/>
          </a:prstGeom>
          <a:noFill/>
          <a:ln w="12700">
            <a:solidFill>
              <a:schemeClr val="bg1">
                <a:alpha val="6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800774" y="2256532"/>
            <a:ext cx="322289" cy="322288"/>
          </a:xfrm>
          <a:prstGeom prst="ellipse">
            <a:avLst/>
          </a:prstGeom>
          <a:noFill/>
          <a:ln w="12700">
            <a:solidFill>
              <a:schemeClr val="bg1"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1225667" y="4660314"/>
            <a:ext cx="217487" cy="217487"/>
          </a:xfrm>
          <a:prstGeom prst="ellipse">
            <a:avLst/>
          </a:prstGeom>
          <a:solidFill>
            <a:schemeClr val="bg1">
              <a:alpha val="78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cxnSp>
        <p:nvCxnSpPr>
          <p:cNvPr id="3" name="直接连接符 2"/>
          <p:cNvCxnSpPr>
            <a:stCxn id="18" idx="1"/>
            <a:endCxn id="18" idx="2"/>
          </p:cNvCxnSpPr>
          <p:nvPr/>
        </p:nvCxnSpPr>
        <p:spPr>
          <a:xfrm>
            <a:off x="5422536" y="0"/>
            <a:ext cx="1355635" cy="6858000"/>
          </a:xfrm>
          <a:prstGeom prst="line">
            <a:avLst/>
          </a:prstGeom>
          <a:ln w="12700">
            <a:solidFill>
              <a:schemeClr val="bg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5D5F29-5999-724D-8EBB-3BDCEBF1B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61" y="2288132"/>
            <a:ext cx="5109292" cy="3280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887F342-A1C8-2447-82D1-B5F06C001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092989"/>
              </p:ext>
            </p:extLst>
          </p:nvPr>
        </p:nvGraphicFramePr>
        <p:xfrm>
          <a:off x="6617268" y="2290264"/>
          <a:ext cx="5459143" cy="3280556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1057674">
                  <a:extLst>
                    <a:ext uri="{9D8B030D-6E8A-4147-A177-3AD203B41FA5}">
                      <a16:colId xmlns:a16="http://schemas.microsoft.com/office/drawing/2014/main" val="3117768323"/>
                    </a:ext>
                  </a:extLst>
                </a:gridCol>
                <a:gridCol w="1057674">
                  <a:extLst>
                    <a:ext uri="{9D8B030D-6E8A-4147-A177-3AD203B41FA5}">
                      <a16:colId xmlns:a16="http://schemas.microsoft.com/office/drawing/2014/main" val="616313828"/>
                    </a:ext>
                  </a:extLst>
                </a:gridCol>
                <a:gridCol w="1057674">
                  <a:extLst>
                    <a:ext uri="{9D8B030D-6E8A-4147-A177-3AD203B41FA5}">
                      <a16:colId xmlns:a16="http://schemas.microsoft.com/office/drawing/2014/main" val="2303487953"/>
                    </a:ext>
                  </a:extLst>
                </a:gridCol>
                <a:gridCol w="1057674">
                  <a:extLst>
                    <a:ext uri="{9D8B030D-6E8A-4147-A177-3AD203B41FA5}">
                      <a16:colId xmlns:a16="http://schemas.microsoft.com/office/drawing/2014/main" val="2104380506"/>
                    </a:ext>
                  </a:extLst>
                </a:gridCol>
                <a:gridCol w="1228447">
                  <a:extLst>
                    <a:ext uri="{9D8B030D-6E8A-4147-A177-3AD203B41FA5}">
                      <a16:colId xmlns:a16="http://schemas.microsoft.com/office/drawing/2014/main" val="921562634"/>
                    </a:ext>
                  </a:extLst>
                </a:gridCol>
              </a:tblGrid>
              <a:tr h="71940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F1-score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599457"/>
                  </a:ext>
                </a:extLst>
              </a:tr>
              <a:tr h="800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 15 nights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12318"/>
                  </a:ext>
                </a:extLst>
              </a:tr>
              <a:tr h="8005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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15 nights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7596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7506"/>
                  </a:ext>
                </a:extLst>
              </a:tr>
              <a:tr h="9600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/Total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9294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2A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797207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063E9F3B-D87B-664C-A2B0-ED32C2B88FA4}"/>
              </a:ext>
            </a:extLst>
          </p:cNvPr>
          <p:cNvGrpSpPr/>
          <p:nvPr/>
        </p:nvGrpSpPr>
        <p:grpSpPr>
          <a:xfrm>
            <a:off x="-588035" y="-4977"/>
            <a:ext cx="13516637" cy="1105550"/>
            <a:chOff x="-588035" y="-4977"/>
            <a:chExt cx="13516637" cy="1105550"/>
          </a:xfrm>
        </p:grpSpPr>
        <p:sp>
          <p:nvSpPr>
            <p:cNvPr id="27" name="任意多边形 28">
              <a:extLst>
                <a:ext uri="{FF2B5EF4-FFF2-40B4-BE49-F238E27FC236}">
                  <a16:creationId xmlns:a16="http://schemas.microsoft.com/office/drawing/2014/main" id="{F7104DEE-4941-EC40-9717-7739F8D1B949}"/>
                </a:ext>
              </a:extLst>
            </p:cNvPr>
            <p:cNvSpPr/>
            <p:nvPr/>
          </p:nvSpPr>
          <p:spPr>
            <a:xfrm rot="5400000">
              <a:off x="-595007" y="6970"/>
              <a:ext cx="957581" cy="943638"/>
            </a:xfrm>
            <a:custGeom>
              <a:avLst/>
              <a:gdLst>
                <a:gd name="connsiteX0" fmla="*/ 0 w 957581"/>
                <a:gd name="connsiteY0" fmla="*/ 308153 h 943638"/>
                <a:gd name="connsiteX1" fmla="*/ 0 w 957581"/>
                <a:gd name="connsiteY1" fmla="*/ 61631 h 943638"/>
                <a:gd name="connsiteX2" fmla="*/ 957581 w 957581"/>
                <a:gd name="connsiteY2" fmla="*/ 0 h 943638"/>
                <a:gd name="connsiteX3" fmla="*/ 957581 w 957581"/>
                <a:gd name="connsiteY3" fmla="*/ 132933 h 943638"/>
                <a:gd name="connsiteX4" fmla="*/ 957581 w 957581"/>
                <a:gd name="connsiteY4" fmla="*/ 308153 h 943638"/>
                <a:gd name="connsiteX5" fmla="*/ 957581 w 957581"/>
                <a:gd name="connsiteY5" fmla="*/ 943638 h 943638"/>
                <a:gd name="connsiteX6" fmla="*/ 1 w 957581"/>
                <a:gd name="connsiteY6" fmla="*/ 943638 h 943638"/>
                <a:gd name="connsiteX7" fmla="*/ 1 w 957581"/>
                <a:gd name="connsiteY7" fmla="*/ 308153 h 94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581" h="943638">
                  <a:moveTo>
                    <a:pt x="0" y="308153"/>
                  </a:moveTo>
                  <a:lnTo>
                    <a:pt x="0" y="61631"/>
                  </a:lnTo>
                  <a:lnTo>
                    <a:pt x="957581" y="0"/>
                  </a:lnTo>
                  <a:lnTo>
                    <a:pt x="957581" y="132933"/>
                  </a:lnTo>
                  <a:lnTo>
                    <a:pt x="957581" y="308153"/>
                  </a:lnTo>
                  <a:lnTo>
                    <a:pt x="957581" y="943638"/>
                  </a:lnTo>
                  <a:lnTo>
                    <a:pt x="1" y="943638"/>
                  </a:lnTo>
                  <a:lnTo>
                    <a:pt x="1" y="308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28" name="文本框 29">
              <a:extLst>
                <a:ext uri="{FF2B5EF4-FFF2-40B4-BE49-F238E27FC236}">
                  <a16:creationId xmlns:a16="http://schemas.microsoft.com/office/drawing/2014/main" id="{B8A5EC47-CE0D-154E-85A1-0E98515CDD6B}"/>
                </a:ext>
              </a:extLst>
            </p:cNvPr>
            <p:cNvSpPr txBox="1"/>
            <p:nvPr/>
          </p:nvSpPr>
          <p:spPr>
            <a:xfrm>
              <a:off x="509967" y="189368"/>
              <a:ext cx="4384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MODEL</a:t>
              </a:r>
              <a:endParaRPr lang="zh-CN" altLang="en-US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29" name="矩形 30">
              <a:extLst>
                <a:ext uri="{FF2B5EF4-FFF2-40B4-BE49-F238E27FC236}">
                  <a16:creationId xmlns:a16="http://schemas.microsoft.com/office/drawing/2014/main" id="{3FE4D02E-E070-3646-B5B9-D64BCC028BF6}"/>
                </a:ext>
              </a:extLst>
            </p:cNvPr>
            <p:cNvSpPr/>
            <p:nvPr/>
          </p:nvSpPr>
          <p:spPr>
            <a:xfrm>
              <a:off x="509967" y="704887"/>
              <a:ext cx="7477585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Model Selection | Logistic Regression Model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30" name="任意多边形 31">
              <a:extLst>
                <a:ext uri="{FF2B5EF4-FFF2-40B4-BE49-F238E27FC236}">
                  <a16:creationId xmlns:a16="http://schemas.microsoft.com/office/drawing/2014/main" id="{DEA1E99F-2D38-0442-BB50-77F75A75A926}"/>
                </a:ext>
              </a:extLst>
            </p:cNvPr>
            <p:cNvSpPr/>
            <p:nvPr/>
          </p:nvSpPr>
          <p:spPr>
            <a:xfrm rot="5400000" flipH="1" flipV="1">
              <a:off x="11959462" y="1142"/>
              <a:ext cx="975259" cy="963021"/>
            </a:xfrm>
            <a:custGeom>
              <a:avLst/>
              <a:gdLst>
                <a:gd name="connsiteX0" fmla="*/ 975259 w 975259"/>
                <a:gd name="connsiteY0" fmla="*/ 226421 h 963021"/>
                <a:gd name="connsiteX1" fmla="*/ 975259 w 975259"/>
                <a:gd name="connsiteY1" fmla="*/ 963021 h 963021"/>
                <a:gd name="connsiteX2" fmla="*/ 2 w 975259"/>
                <a:gd name="connsiteY2" fmla="*/ 963021 h 963021"/>
                <a:gd name="connsiteX3" fmla="*/ 2 w 975259"/>
                <a:gd name="connsiteY3" fmla="*/ 226422 h 963021"/>
                <a:gd name="connsiteX4" fmla="*/ 0 w 975259"/>
                <a:gd name="connsiteY4" fmla="*/ 226422 h 963021"/>
                <a:gd name="connsiteX5" fmla="*/ 0 w 975259"/>
                <a:gd name="connsiteY5" fmla="*/ 130628 h 963021"/>
                <a:gd name="connsiteX6" fmla="*/ 975257 w 975259"/>
                <a:gd name="connsiteY6" fmla="*/ 0 h 963021"/>
                <a:gd name="connsiteX7" fmla="*/ 975257 w 975259"/>
                <a:gd name="connsiteY7" fmla="*/ 226421 h 96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259" h="963021">
                  <a:moveTo>
                    <a:pt x="975259" y="226421"/>
                  </a:moveTo>
                  <a:lnTo>
                    <a:pt x="975259" y="963021"/>
                  </a:lnTo>
                  <a:lnTo>
                    <a:pt x="2" y="963021"/>
                  </a:lnTo>
                  <a:lnTo>
                    <a:pt x="2" y="226422"/>
                  </a:lnTo>
                  <a:lnTo>
                    <a:pt x="0" y="226422"/>
                  </a:lnTo>
                  <a:lnTo>
                    <a:pt x="0" y="130628"/>
                  </a:lnTo>
                  <a:lnTo>
                    <a:pt x="975257" y="0"/>
                  </a:lnTo>
                  <a:lnTo>
                    <a:pt x="975257" y="2264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46FA30-D112-FB41-8C97-5DDB34EDD940}"/>
              </a:ext>
            </a:extLst>
          </p:cNvPr>
          <p:cNvSpPr txBox="1"/>
          <p:nvPr/>
        </p:nvSpPr>
        <p:spPr>
          <a:xfrm>
            <a:off x="8848165" y="470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0 L -0.10885 0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5" grpId="0"/>
      <p:bldP spid="37" grpId="0" animBg="1"/>
      <p:bldP spid="43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A9C36BC-52FA-3545-87BA-F919B495D259}"/>
              </a:ext>
            </a:extLst>
          </p:cNvPr>
          <p:cNvGrpSpPr/>
          <p:nvPr/>
        </p:nvGrpSpPr>
        <p:grpSpPr>
          <a:xfrm>
            <a:off x="-662319" y="114300"/>
            <a:ext cx="13516637" cy="1028591"/>
            <a:chOff x="-588035" y="-4977"/>
            <a:chExt cx="13516637" cy="1028591"/>
          </a:xfrm>
        </p:grpSpPr>
        <p:sp>
          <p:nvSpPr>
            <p:cNvPr id="10" name="任意多边形 28">
              <a:extLst>
                <a:ext uri="{FF2B5EF4-FFF2-40B4-BE49-F238E27FC236}">
                  <a16:creationId xmlns:a16="http://schemas.microsoft.com/office/drawing/2014/main" id="{F2EFEC89-63DE-B54E-A818-C56AB1358953}"/>
                </a:ext>
              </a:extLst>
            </p:cNvPr>
            <p:cNvSpPr/>
            <p:nvPr/>
          </p:nvSpPr>
          <p:spPr>
            <a:xfrm rot="5400000">
              <a:off x="-595007" y="6970"/>
              <a:ext cx="957581" cy="943638"/>
            </a:xfrm>
            <a:custGeom>
              <a:avLst/>
              <a:gdLst>
                <a:gd name="connsiteX0" fmla="*/ 0 w 957581"/>
                <a:gd name="connsiteY0" fmla="*/ 308153 h 943638"/>
                <a:gd name="connsiteX1" fmla="*/ 0 w 957581"/>
                <a:gd name="connsiteY1" fmla="*/ 61631 h 943638"/>
                <a:gd name="connsiteX2" fmla="*/ 957581 w 957581"/>
                <a:gd name="connsiteY2" fmla="*/ 0 h 943638"/>
                <a:gd name="connsiteX3" fmla="*/ 957581 w 957581"/>
                <a:gd name="connsiteY3" fmla="*/ 132933 h 943638"/>
                <a:gd name="connsiteX4" fmla="*/ 957581 w 957581"/>
                <a:gd name="connsiteY4" fmla="*/ 308153 h 943638"/>
                <a:gd name="connsiteX5" fmla="*/ 957581 w 957581"/>
                <a:gd name="connsiteY5" fmla="*/ 943638 h 943638"/>
                <a:gd name="connsiteX6" fmla="*/ 1 w 957581"/>
                <a:gd name="connsiteY6" fmla="*/ 943638 h 943638"/>
                <a:gd name="connsiteX7" fmla="*/ 1 w 957581"/>
                <a:gd name="connsiteY7" fmla="*/ 308153 h 94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581" h="943638">
                  <a:moveTo>
                    <a:pt x="0" y="308153"/>
                  </a:moveTo>
                  <a:lnTo>
                    <a:pt x="0" y="61631"/>
                  </a:lnTo>
                  <a:lnTo>
                    <a:pt x="957581" y="0"/>
                  </a:lnTo>
                  <a:lnTo>
                    <a:pt x="957581" y="132933"/>
                  </a:lnTo>
                  <a:lnTo>
                    <a:pt x="957581" y="308153"/>
                  </a:lnTo>
                  <a:lnTo>
                    <a:pt x="957581" y="943638"/>
                  </a:lnTo>
                  <a:lnTo>
                    <a:pt x="1" y="943638"/>
                  </a:lnTo>
                  <a:lnTo>
                    <a:pt x="1" y="308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11" name="文本框 29">
              <a:extLst>
                <a:ext uri="{FF2B5EF4-FFF2-40B4-BE49-F238E27FC236}">
                  <a16:creationId xmlns:a16="http://schemas.microsoft.com/office/drawing/2014/main" id="{E557C6A6-0EAE-DC4D-8181-653ADA23CAD2}"/>
                </a:ext>
              </a:extLst>
            </p:cNvPr>
            <p:cNvSpPr txBox="1"/>
            <p:nvPr/>
          </p:nvSpPr>
          <p:spPr>
            <a:xfrm>
              <a:off x="509967" y="124846"/>
              <a:ext cx="4384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DASHBOARD</a:t>
              </a:r>
              <a:endParaRPr lang="zh-CN" altLang="en-US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12" name="矩形 30">
              <a:extLst>
                <a:ext uri="{FF2B5EF4-FFF2-40B4-BE49-F238E27FC236}">
                  <a16:creationId xmlns:a16="http://schemas.microsoft.com/office/drawing/2014/main" id="{2F7410AF-E63D-324E-9BCD-8854EF05CD3D}"/>
                </a:ext>
              </a:extLst>
            </p:cNvPr>
            <p:cNvSpPr/>
            <p:nvPr/>
          </p:nvSpPr>
          <p:spPr>
            <a:xfrm>
              <a:off x="509967" y="627928"/>
              <a:ext cx="7477585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Use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Python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Dash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Package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to</a:t>
              </a:r>
              <a:r>
                <a:rPr lang="zh-TW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TW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Visualize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Model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Results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13" name="任意多边形 31">
              <a:extLst>
                <a:ext uri="{FF2B5EF4-FFF2-40B4-BE49-F238E27FC236}">
                  <a16:creationId xmlns:a16="http://schemas.microsoft.com/office/drawing/2014/main" id="{B0B93FB6-E118-594E-86DF-408CDD2F02AD}"/>
                </a:ext>
              </a:extLst>
            </p:cNvPr>
            <p:cNvSpPr/>
            <p:nvPr/>
          </p:nvSpPr>
          <p:spPr>
            <a:xfrm rot="5400000" flipH="1" flipV="1">
              <a:off x="11959462" y="1142"/>
              <a:ext cx="975259" cy="963021"/>
            </a:xfrm>
            <a:custGeom>
              <a:avLst/>
              <a:gdLst>
                <a:gd name="connsiteX0" fmla="*/ 975259 w 975259"/>
                <a:gd name="connsiteY0" fmla="*/ 226421 h 963021"/>
                <a:gd name="connsiteX1" fmla="*/ 975259 w 975259"/>
                <a:gd name="connsiteY1" fmla="*/ 963021 h 963021"/>
                <a:gd name="connsiteX2" fmla="*/ 2 w 975259"/>
                <a:gd name="connsiteY2" fmla="*/ 963021 h 963021"/>
                <a:gd name="connsiteX3" fmla="*/ 2 w 975259"/>
                <a:gd name="connsiteY3" fmla="*/ 226422 h 963021"/>
                <a:gd name="connsiteX4" fmla="*/ 0 w 975259"/>
                <a:gd name="connsiteY4" fmla="*/ 226422 h 963021"/>
                <a:gd name="connsiteX5" fmla="*/ 0 w 975259"/>
                <a:gd name="connsiteY5" fmla="*/ 130628 h 963021"/>
                <a:gd name="connsiteX6" fmla="*/ 975257 w 975259"/>
                <a:gd name="connsiteY6" fmla="*/ 0 h 963021"/>
                <a:gd name="connsiteX7" fmla="*/ 975257 w 975259"/>
                <a:gd name="connsiteY7" fmla="*/ 226421 h 96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259" h="963021">
                  <a:moveTo>
                    <a:pt x="975259" y="226421"/>
                  </a:moveTo>
                  <a:lnTo>
                    <a:pt x="975259" y="963021"/>
                  </a:lnTo>
                  <a:lnTo>
                    <a:pt x="2" y="963021"/>
                  </a:lnTo>
                  <a:lnTo>
                    <a:pt x="2" y="226422"/>
                  </a:lnTo>
                  <a:lnTo>
                    <a:pt x="0" y="226422"/>
                  </a:lnTo>
                  <a:lnTo>
                    <a:pt x="0" y="130628"/>
                  </a:lnTo>
                  <a:lnTo>
                    <a:pt x="975257" y="0"/>
                  </a:lnTo>
                  <a:lnTo>
                    <a:pt x="975257" y="2264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38B019-14A9-AD4D-81BC-A76AF7734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4" y="1269250"/>
            <a:ext cx="5920336" cy="55538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B3CE1E-7904-D840-B225-4924BC4E6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626" y="1269250"/>
            <a:ext cx="6050710" cy="55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>
            <a:off x="0" y="6667500"/>
            <a:ext cx="12192000" cy="190500"/>
          </a:xfrm>
          <a:custGeom>
            <a:avLst/>
            <a:gdLst>
              <a:gd name="connsiteX0" fmla="*/ 6059137 w 12192000"/>
              <a:gd name="connsiteY0" fmla="*/ 0 h 190500"/>
              <a:gd name="connsiteX1" fmla="*/ 11968498 w 12192000"/>
              <a:gd name="connsiteY1" fmla="*/ 145581 h 190500"/>
              <a:gd name="connsiteX2" fmla="*/ 12192000 w 12192000"/>
              <a:gd name="connsiteY2" fmla="*/ 161194 h 190500"/>
              <a:gd name="connsiteX3" fmla="*/ 12192000 w 12192000"/>
              <a:gd name="connsiteY3" fmla="*/ 190500 h 190500"/>
              <a:gd name="connsiteX4" fmla="*/ 0 w 12192000"/>
              <a:gd name="connsiteY4" fmla="*/ 190500 h 190500"/>
              <a:gd name="connsiteX5" fmla="*/ 0 w 12192000"/>
              <a:gd name="connsiteY5" fmla="*/ 156044 h 190500"/>
              <a:gd name="connsiteX6" fmla="*/ 149774 w 12192000"/>
              <a:gd name="connsiteY6" fmla="*/ 145581 h 190500"/>
              <a:gd name="connsiteX7" fmla="*/ 6059137 w 12192000"/>
              <a:gd name="connsiteY7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90500">
                <a:moveTo>
                  <a:pt x="6059137" y="0"/>
                </a:moveTo>
                <a:cubicBezTo>
                  <a:pt x="8438203" y="0"/>
                  <a:pt x="10563890" y="56671"/>
                  <a:pt x="11968498" y="145581"/>
                </a:cubicBezTo>
                <a:lnTo>
                  <a:pt x="12192000" y="161194"/>
                </a:lnTo>
                <a:lnTo>
                  <a:pt x="12192000" y="190500"/>
                </a:lnTo>
                <a:lnTo>
                  <a:pt x="0" y="190500"/>
                </a:lnTo>
                <a:lnTo>
                  <a:pt x="0" y="156044"/>
                </a:lnTo>
                <a:lnTo>
                  <a:pt x="149774" y="145581"/>
                </a:lnTo>
                <a:cubicBezTo>
                  <a:pt x="1554382" y="56671"/>
                  <a:pt x="3680070" y="0"/>
                  <a:pt x="6059137" y="0"/>
                </a:cubicBezTo>
                <a:close/>
              </a:path>
            </a:pathLst>
          </a:custGeom>
          <a:gradFill>
            <a:gsLst>
              <a:gs pos="35000">
                <a:schemeClr val="accent2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02150" y="1757189"/>
            <a:ext cx="8204049" cy="1049292"/>
          </a:xfrm>
          <a:prstGeom prst="rect">
            <a:avLst/>
          </a:prstGeom>
          <a:noFill/>
          <a:ln>
            <a:solidFill>
              <a:schemeClr val="accent2">
                <a:alpha val="7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232750" y="2807875"/>
            <a:ext cx="1015672" cy="102593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7" name="六边形 26"/>
          <p:cNvSpPr/>
          <p:nvPr/>
        </p:nvSpPr>
        <p:spPr>
          <a:xfrm rot="3995863">
            <a:off x="2606757" y="2262771"/>
            <a:ext cx="277043" cy="238830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8" name="六边形 27"/>
          <p:cNvSpPr/>
          <p:nvPr/>
        </p:nvSpPr>
        <p:spPr>
          <a:xfrm rot="7828722">
            <a:off x="2473575" y="2090690"/>
            <a:ext cx="118486" cy="102143"/>
          </a:xfrm>
          <a:prstGeom prst="hexagon">
            <a:avLst/>
          </a:prstGeom>
          <a:noFill/>
          <a:ln w="6350"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5400000">
            <a:off x="-571284" y="-16753"/>
            <a:ext cx="957581" cy="991085"/>
          </a:xfrm>
          <a:custGeom>
            <a:avLst/>
            <a:gdLst>
              <a:gd name="connsiteX0" fmla="*/ 0 w 957581"/>
              <a:gd name="connsiteY0" fmla="*/ 308153 h 991085"/>
              <a:gd name="connsiteX1" fmla="*/ 0 w 957581"/>
              <a:gd name="connsiteY1" fmla="*/ 61631 h 991085"/>
              <a:gd name="connsiteX2" fmla="*/ 957581 w 957581"/>
              <a:gd name="connsiteY2" fmla="*/ 0 h 991085"/>
              <a:gd name="connsiteX3" fmla="*/ 957581 w 957581"/>
              <a:gd name="connsiteY3" fmla="*/ 180380 h 991085"/>
              <a:gd name="connsiteX4" fmla="*/ 957581 w 957581"/>
              <a:gd name="connsiteY4" fmla="*/ 308153 h 991085"/>
              <a:gd name="connsiteX5" fmla="*/ 957581 w 957581"/>
              <a:gd name="connsiteY5" fmla="*/ 991085 h 991085"/>
              <a:gd name="connsiteX6" fmla="*/ 1 w 957581"/>
              <a:gd name="connsiteY6" fmla="*/ 991085 h 991085"/>
              <a:gd name="connsiteX7" fmla="*/ 1 w 957581"/>
              <a:gd name="connsiteY7" fmla="*/ 308153 h 99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581" h="991085">
                <a:moveTo>
                  <a:pt x="0" y="308153"/>
                </a:moveTo>
                <a:lnTo>
                  <a:pt x="0" y="61631"/>
                </a:lnTo>
                <a:lnTo>
                  <a:pt x="957581" y="0"/>
                </a:lnTo>
                <a:lnTo>
                  <a:pt x="957581" y="180380"/>
                </a:lnTo>
                <a:lnTo>
                  <a:pt x="957581" y="308153"/>
                </a:lnTo>
                <a:lnTo>
                  <a:pt x="957581" y="991085"/>
                </a:lnTo>
                <a:lnTo>
                  <a:pt x="1" y="991085"/>
                </a:lnTo>
                <a:lnTo>
                  <a:pt x="1" y="30815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F07BBE-6C2D-5845-9731-3E72A9D963E8}"/>
              </a:ext>
            </a:extLst>
          </p:cNvPr>
          <p:cNvGrpSpPr/>
          <p:nvPr/>
        </p:nvGrpSpPr>
        <p:grpSpPr>
          <a:xfrm>
            <a:off x="-588035" y="-4977"/>
            <a:ext cx="13516637" cy="1105550"/>
            <a:chOff x="-588035" y="-4977"/>
            <a:chExt cx="13516637" cy="1105550"/>
          </a:xfrm>
        </p:grpSpPr>
        <p:sp>
          <p:nvSpPr>
            <p:cNvPr id="29" name="任意多边形 28"/>
            <p:cNvSpPr/>
            <p:nvPr/>
          </p:nvSpPr>
          <p:spPr>
            <a:xfrm rot="5400000">
              <a:off x="-595007" y="6970"/>
              <a:ext cx="957581" cy="943638"/>
            </a:xfrm>
            <a:custGeom>
              <a:avLst/>
              <a:gdLst>
                <a:gd name="connsiteX0" fmla="*/ 0 w 957581"/>
                <a:gd name="connsiteY0" fmla="*/ 308153 h 943638"/>
                <a:gd name="connsiteX1" fmla="*/ 0 w 957581"/>
                <a:gd name="connsiteY1" fmla="*/ 61631 h 943638"/>
                <a:gd name="connsiteX2" fmla="*/ 957581 w 957581"/>
                <a:gd name="connsiteY2" fmla="*/ 0 h 943638"/>
                <a:gd name="connsiteX3" fmla="*/ 957581 w 957581"/>
                <a:gd name="connsiteY3" fmla="*/ 132933 h 943638"/>
                <a:gd name="connsiteX4" fmla="*/ 957581 w 957581"/>
                <a:gd name="connsiteY4" fmla="*/ 308153 h 943638"/>
                <a:gd name="connsiteX5" fmla="*/ 957581 w 957581"/>
                <a:gd name="connsiteY5" fmla="*/ 943638 h 943638"/>
                <a:gd name="connsiteX6" fmla="*/ 1 w 957581"/>
                <a:gd name="connsiteY6" fmla="*/ 943638 h 943638"/>
                <a:gd name="connsiteX7" fmla="*/ 1 w 957581"/>
                <a:gd name="connsiteY7" fmla="*/ 308153 h 94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581" h="943638">
                  <a:moveTo>
                    <a:pt x="0" y="308153"/>
                  </a:moveTo>
                  <a:lnTo>
                    <a:pt x="0" y="61631"/>
                  </a:lnTo>
                  <a:lnTo>
                    <a:pt x="957581" y="0"/>
                  </a:lnTo>
                  <a:lnTo>
                    <a:pt x="957581" y="132933"/>
                  </a:lnTo>
                  <a:lnTo>
                    <a:pt x="957581" y="308153"/>
                  </a:lnTo>
                  <a:lnTo>
                    <a:pt x="957581" y="943638"/>
                  </a:lnTo>
                  <a:lnTo>
                    <a:pt x="1" y="943638"/>
                  </a:lnTo>
                  <a:lnTo>
                    <a:pt x="1" y="308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09967" y="189368"/>
              <a:ext cx="4384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CONCLUSION</a:t>
              </a:r>
              <a:endParaRPr lang="zh-CN" altLang="en-US" sz="40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9967" y="704887"/>
              <a:ext cx="8418880" cy="3956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Results &amp; Recommendation  |  Future Work  | Project Impact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 rot="5400000" flipH="1" flipV="1">
              <a:off x="11959462" y="1142"/>
              <a:ext cx="975259" cy="963021"/>
            </a:xfrm>
            <a:custGeom>
              <a:avLst/>
              <a:gdLst>
                <a:gd name="connsiteX0" fmla="*/ 975259 w 975259"/>
                <a:gd name="connsiteY0" fmla="*/ 226421 h 963021"/>
                <a:gd name="connsiteX1" fmla="*/ 975259 w 975259"/>
                <a:gd name="connsiteY1" fmla="*/ 963021 h 963021"/>
                <a:gd name="connsiteX2" fmla="*/ 2 w 975259"/>
                <a:gd name="connsiteY2" fmla="*/ 963021 h 963021"/>
                <a:gd name="connsiteX3" fmla="*/ 2 w 975259"/>
                <a:gd name="connsiteY3" fmla="*/ 226422 h 963021"/>
                <a:gd name="connsiteX4" fmla="*/ 0 w 975259"/>
                <a:gd name="connsiteY4" fmla="*/ 226422 h 963021"/>
                <a:gd name="connsiteX5" fmla="*/ 0 w 975259"/>
                <a:gd name="connsiteY5" fmla="*/ 130628 h 963021"/>
                <a:gd name="connsiteX6" fmla="*/ 975257 w 975259"/>
                <a:gd name="connsiteY6" fmla="*/ 0 h 963021"/>
                <a:gd name="connsiteX7" fmla="*/ 975257 w 975259"/>
                <a:gd name="connsiteY7" fmla="*/ 226421 h 96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259" h="963021">
                  <a:moveTo>
                    <a:pt x="975259" y="226421"/>
                  </a:moveTo>
                  <a:lnTo>
                    <a:pt x="975259" y="963021"/>
                  </a:lnTo>
                  <a:lnTo>
                    <a:pt x="2" y="963021"/>
                  </a:lnTo>
                  <a:lnTo>
                    <a:pt x="2" y="226422"/>
                  </a:lnTo>
                  <a:lnTo>
                    <a:pt x="0" y="226422"/>
                  </a:lnTo>
                  <a:lnTo>
                    <a:pt x="0" y="130628"/>
                  </a:lnTo>
                  <a:lnTo>
                    <a:pt x="975257" y="0"/>
                  </a:lnTo>
                  <a:lnTo>
                    <a:pt x="975257" y="2264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FC4AC-7D8C-064E-8E5D-F4FD2136AD4D}"/>
              </a:ext>
            </a:extLst>
          </p:cNvPr>
          <p:cNvGrpSpPr/>
          <p:nvPr/>
        </p:nvGrpSpPr>
        <p:grpSpPr>
          <a:xfrm>
            <a:off x="509967" y="1763727"/>
            <a:ext cx="6616457" cy="1250772"/>
            <a:chOff x="509967" y="1763727"/>
            <a:chExt cx="6616457" cy="1250772"/>
          </a:xfrm>
        </p:grpSpPr>
        <p:sp>
          <p:nvSpPr>
            <p:cNvPr id="8" name="六边形 7"/>
            <p:cNvSpPr/>
            <p:nvPr/>
          </p:nvSpPr>
          <p:spPr>
            <a:xfrm rot="5400000">
              <a:off x="1228383" y="1045312"/>
              <a:ext cx="1024406" cy="2461238"/>
            </a:xfrm>
            <a:prstGeom prst="hexagon">
              <a:avLst/>
            </a:prstGeom>
            <a:gradFill>
              <a:gsLst>
                <a:gs pos="35000">
                  <a:schemeClr val="accent2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539717" y="1916306"/>
              <a:ext cx="2370172" cy="524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35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>
                  <a:solidFill>
                    <a:schemeClr val="accent1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3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 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5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Recommendation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3181000" y="2320841"/>
              <a:ext cx="348343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椭圆 25"/>
            <p:cNvSpPr/>
            <p:nvPr/>
          </p:nvSpPr>
          <p:spPr>
            <a:xfrm>
              <a:off x="994320" y="2866926"/>
              <a:ext cx="1460966" cy="147573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8F5F4A-A8D9-C94B-9461-9806F9F69D5C}"/>
                </a:ext>
              </a:extLst>
            </p:cNvPr>
            <p:cNvSpPr txBox="1"/>
            <p:nvPr/>
          </p:nvSpPr>
          <p:spPr>
            <a:xfrm>
              <a:off x="3793460" y="1763727"/>
              <a:ext cx="333296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Enhance Customs Inspection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Background Check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AE0283-C987-0144-9C25-E16B537805DF}"/>
              </a:ext>
            </a:extLst>
          </p:cNvPr>
          <p:cNvGrpSpPr/>
          <p:nvPr/>
        </p:nvGrpSpPr>
        <p:grpSpPr>
          <a:xfrm>
            <a:off x="496186" y="3377623"/>
            <a:ext cx="11391675" cy="1477328"/>
            <a:chOff x="509967" y="1763727"/>
            <a:chExt cx="11391675" cy="1477328"/>
          </a:xfrm>
        </p:grpSpPr>
        <p:sp>
          <p:nvSpPr>
            <p:cNvPr id="22" name="六边形 7">
              <a:extLst>
                <a:ext uri="{FF2B5EF4-FFF2-40B4-BE49-F238E27FC236}">
                  <a16:creationId xmlns:a16="http://schemas.microsoft.com/office/drawing/2014/main" id="{5AA4B27D-DCC3-F247-9B40-578600DDAC74}"/>
                </a:ext>
              </a:extLst>
            </p:cNvPr>
            <p:cNvSpPr/>
            <p:nvPr/>
          </p:nvSpPr>
          <p:spPr>
            <a:xfrm rot="5400000">
              <a:off x="1228383" y="1045312"/>
              <a:ext cx="1024406" cy="2461238"/>
            </a:xfrm>
            <a:prstGeom prst="hexagon">
              <a:avLst/>
            </a:prstGeom>
            <a:gradFill>
              <a:gsLst>
                <a:gs pos="35000">
                  <a:schemeClr val="accent2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24" name="TextBox 27">
              <a:extLst>
                <a:ext uri="{FF2B5EF4-FFF2-40B4-BE49-F238E27FC236}">
                  <a16:creationId xmlns:a16="http://schemas.microsoft.com/office/drawing/2014/main" id="{552507BF-B5D6-B94A-9711-C31E258B15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17" y="1916306"/>
              <a:ext cx="2370172" cy="524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35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>
                  <a:solidFill>
                    <a:schemeClr val="accent1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3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 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5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Future Work</a:t>
              </a:r>
            </a:p>
          </p:txBody>
        </p:sp>
        <p:cxnSp>
          <p:nvCxnSpPr>
            <p:cNvPr id="33" name="直接箭头连接符 11">
              <a:extLst>
                <a:ext uri="{FF2B5EF4-FFF2-40B4-BE49-F238E27FC236}">
                  <a16:creationId xmlns:a16="http://schemas.microsoft.com/office/drawing/2014/main" id="{11EC1452-A99A-A94E-A106-78C89C431B2C}"/>
                </a:ext>
              </a:extLst>
            </p:cNvPr>
            <p:cNvCxnSpPr/>
            <p:nvPr/>
          </p:nvCxnSpPr>
          <p:spPr>
            <a:xfrm>
              <a:off x="3181000" y="2320841"/>
              <a:ext cx="348343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25">
              <a:extLst>
                <a:ext uri="{FF2B5EF4-FFF2-40B4-BE49-F238E27FC236}">
                  <a16:creationId xmlns:a16="http://schemas.microsoft.com/office/drawing/2014/main" id="{F4BAAFF7-4E0B-B549-85AA-C4698A06C4D3}"/>
                </a:ext>
              </a:extLst>
            </p:cNvPr>
            <p:cNvSpPr/>
            <p:nvPr/>
          </p:nvSpPr>
          <p:spPr>
            <a:xfrm>
              <a:off x="994320" y="2866926"/>
              <a:ext cx="1460966" cy="147573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DD3E3A-716A-1242-9403-E4298198D478}"/>
                </a:ext>
              </a:extLst>
            </p:cNvPr>
            <p:cNvSpPr txBox="1"/>
            <p:nvPr/>
          </p:nvSpPr>
          <p:spPr>
            <a:xfrm>
              <a:off x="3793460" y="1763727"/>
              <a:ext cx="810818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Tuning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Stimulate London Economy Development by Tracking International Tourists </a:t>
              </a:r>
            </a:p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Consumption Pattern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376131-07E2-4D4B-9D4A-600C1A377D88}"/>
              </a:ext>
            </a:extLst>
          </p:cNvPr>
          <p:cNvGrpSpPr/>
          <p:nvPr/>
        </p:nvGrpSpPr>
        <p:grpSpPr>
          <a:xfrm>
            <a:off x="506870" y="5118240"/>
            <a:ext cx="10008411" cy="1250772"/>
            <a:chOff x="509967" y="1763727"/>
            <a:chExt cx="10008411" cy="1250772"/>
          </a:xfrm>
        </p:grpSpPr>
        <p:sp>
          <p:nvSpPr>
            <p:cNvPr id="37" name="六边形 7">
              <a:extLst>
                <a:ext uri="{FF2B5EF4-FFF2-40B4-BE49-F238E27FC236}">
                  <a16:creationId xmlns:a16="http://schemas.microsoft.com/office/drawing/2014/main" id="{D483A343-EE2C-4A48-9625-82EC1C3A8872}"/>
                </a:ext>
              </a:extLst>
            </p:cNvPr>
            <p:cNvSpPr/>
            <p:nvPr/>
          </p:nvSpPr>
          <p:spPr>
            <a:xfrm rot="5400000">
              <a:off x="1228383" y="1045312"/>
              <a:ext cx="1024406" cy="2461238"/>
            </a:xfrm>
            <a:prstGeom prst="hexagon">
              <a:avLst/>
            </a:prstGeom>
            <a:gradFill>
              <a:gsLst>
                <a:gs pos="35000">
                  <a:schemeClr val="accent2"/>
                </a:gs>
                <a:gs pos="100000">
                  <a:schemeClr val="accent1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A4FD0F17-048C-9D49-9F18-5238DEC45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717" y="1916306"/>
              <a:ext cx="2370172" cy="524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350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Ø"/>
                <a:defRPr sz="2400">
                  <a:solidFill>
                    <a:schemeClr val="accent1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30000"/>
                </a:lnSpc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 "/>
                <a:defRPr sz="1600">
                  <a:solidFill>
                    <a:schemeClr val="tx1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5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•"/>
                <a:defRPr sz="1300">
                  <a:solidFill>
                    <a:srgbClr val="7F7F7F"/>
                  </a:solidFill>
                  <a:latin typeface="Times New Roman" panose="02020603050405020304" pitchFamily="18" charset="0"/>
                  <a:ea typeface="幼圆" panose="02010509060101010101" pitchFamily="49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en-US" altLang="zh-CN" dirty="0">
                  <a:solidFill>
                    <a:schemeClr val="bg1"/>
                  </a:solidFill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Impact</a:t>
              </a:r>
            </a:p>
          </p:txBody>
        </p:sp>
        <p:cxnSp>
          <p:nvCxnSpPr>
            <p:cNvPr id="40" name="直接箭头连接符 11">
              <a:extLst>
                <a:ext uri="{FF2B5EF4-FFF2-40B4-BE49-F238E27FC236}">
                  <a16:creationId xmlns:a16="http://schemas.microsoft.com/office/drawing/2014/main" id="{F7B9F1EC-3C48-F64F-AD53-AAE1FD3F38B8}"/>
                </a:ext>
              </a:extLst>
            </p:cNvPr>
            <p:cNvCxnSpPr/>
            <p:nvPr/>
          </p:nvCxnSpPr>
          <p:spPr>
            <a:xfrm>
              <a:off x="3181000" y="2320841"/>
              <a:ext cx="348343" cy="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25">
              <a:extLst>
                <a:ext uri="{FF2B5EF4-FFF2-40B4-BE49-F238E27FC236}">
                  <a16:creationId xmlns:a16="http://schemas.microsoft.com/office/drawing/2014/main" id="{44A2AA6E-4A16-EC46-8962-C81584D4EEDA}"/>
                </a:ext>
              </a:extLst>
            </p:cNvPr>
            <p:cNvSpPr/>
            <p:nvPr/>
          </p:nvSpPr>
          <p:spPr>
            <a:xfrm>
              <a:off x="994320" y="2866926"/>
              <a:ext cx="1460966" cy="147573"/>
            </a:xfrm>
            <a:prstGeom prst="ellipse">
              <a:avLst/>
            </a:prstGeom>
            <a:solidFill>
              <a:schemeClr val="accent2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316C16-B0CA-A34A-9EC0-AF2B77D2CF4C}"/>
                </a:ext>
              </a:extLst>
            </p:cNvPr>
            <p:cNvSpPr txBox="1"/>
            <p:nvPr/>
          </p:nvSpPr>
          <p:spPr>
            <a:xfrm>
              <a:off x="3793460" y="1763727"/>
              <a:ext cx="67249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Rebuild City Safety Management System on Illegal Immigrants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London Tourism Analytics Prototype on Other Cities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sp>
        <p:nvSpPr>
          <p:cNvPr id="43" name="矩形 12">
            <a:extLst>
              <a:ext uri="{FF2B5EF4-FFF2-40B4-BE49-F238E27FC236}">
                <a16:creationId xmlns:a16="http://schemas.microsoft.com/office/drawing/2014/main" id="{58663DDF-3D16-8A4F-89C5-426F9131F9F3}"/>
              </a:ext>
            </a:extLst>
          </p:cNvPr>
          <p:cNvSpPr/>
          <p:nvPr/>
        </p:nvSpPr>
        <p:spPr>
          <a:xfrm>
            <a:off x="3707742" y="3262543"/>
            <a:ext cx="8204049" cy="1365847"/>
          </a:xfrm>
          <a:prstGeom prst="rect">
            <a:avLst/>
          </a:prstGeom>
          <a:noFill/>
          <a:ln>
            <a:solidFill>
              <a:schemeClr val="accent2">
                <a:alpha val="7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4" name="矩形 12">
            <a:extLst>
              <a:ext uri="{FF2B5EF4-FFF2-40B4-BE49-F238E27FC236}">
                <a16:creationId xmlns:a16="http://schemas.microsoft.com/office/drawing/2014/main" id="{051BB714-25E2-0D40-84C7-1774DEFC0C30}"/>
              </a:ext>
            </a:extLst>
          </p:cNvPr>
          <p:cNvSpPr/>
          <p:nvPr/>
        </p:nvSpPr>
        <p:spPr>
          <a:xfrm>
            <a:off x="3702150" y="4961592"/>
            <a:ext cx="8204049" cy="1181056"/>
          </a:xfrm>
          <a:prstGeom prst="rect">
            <a:avLst/>
          </a:prstGeom>
          <a:noFill/>
          <a:ln>
            <a:solidFill>
              <a:schemeClr val="accent2">
                <a:alpha val="78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5" name="椭圆 24">
            <a:extLst>
              <a:ext uri="{FF2B5EF4-FFF2-40B4-BE49-F238E27FC236}">
                <a16:creationId xmlns:a16="http://schemas.microsoft.com/office/drawing/2014/main" id="{197B4367-7CD6-6E4C-A96A-36E4F862F0A2}"/>
              </a:ext>
            </a:extLst>
          </p:cNvPr>
          <p:cNvSpPr/>
          <p:nvPr/>
        </p:nvSpPr>
        <p:spPr>
          <a:xfrm>
            <a:off x="1203186" y="4425671"/>
            <a:ext cx="1015672" cy="102593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  <p:sp>
        <p:nvSpPr>
          <p:cNvPr id="46" name="椭圆 24">
            <a:extLst>
              <a:ext uri="{FF2B5EF4-FFF2-40B4-BE49-F238E27FC236}">
                <a16:creationId xmlns:a16="http://schemas.microsoft.com/office/drawing/2014/main" id="{8ED84FC6-6102-0849-ADE3-299AB6AFD2B0}"/>
              </a:ext>
            </a:extLst>
          </p:cNvPr>
          <p:cNvSpPr/>
          <p:nvPr/>
        </p:nvSpPr>
        <p:spPr>
          <a:xfrm>
            <a:off x="1203186" y="6166288"/>
            <a:ext cx="1015672" cy="102593"/>
          </a:xfrm>
          <a:prstGeom prst="ellipse">
            <a:avLst/>
          </a:prstGeom>
          <a:solidFill>
            <a:schemeClr val="accent2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3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2A80E4-EF56-B648-A001-38208EFCE1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119" y="2069928"/>
            <a:ext cx="4251325" cy="4239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F7351E-879F-204E-806B-9966D37903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5532" y="2932300"/>
            <a:ext cx="2700337" cy="3600450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35D695C3-E048-C040-ABEE-64EEB513B228}"/>
              </a:ext>
            </a:extLst>
          </p:cNvPr>
          <p:cNvSpPr/>
          <p:nvPr/>
        </p:nvSpPr>
        <p:spPr>
          <a:xfrm>
            <a:off x="5097276" y="3091787"/>
            <a:ext cx="2971800" cy="1992615"/>
          </a:xfrm>
          <a:prstGeom prst="wedgeEllipseCallout">
            <a:avLst>
              <a:gd name="adj1" fmla="val 65010"/>
              <a:gd name="adj2" fmla="val 22790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ECA82F-3423-A34A-B829-328770E1F6C6}"/>
              </a:ext>
            </a:extLst>
          </p:cNvPr>
          <p:cNvSpPr/>
          <p:nvPr/>
        </p:nvSpPr>
        <p:spPr>
          <a:xfrm>
            <a:off x="3535176" y="3235905"/>
            <a:ext cx="6096000" cy="17043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Descriptive Appendix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Processing Appendix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Appendix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Others Appendix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3775AB-52A4-B64D-93AA-6599B7FE8F20}"/>
              </a:ext>
            </a:extLst>
          </p:cNvPr>
          <p:cNvGrpSpPr/>
          <p:nvPr/>
        </p:nvGrpSpPr>
        <p:grpSpPr>
          <a:xfrm>
            <a:off x="-662319" y="114300"/>
            <a:ext cx="13516637" cy="1898936"/>
            <a:chOff x="-588035" y="-4977"/>
            <a:chExt cx="13516637" cy="1898936"/>
          </a:xfrm>
        </p:grpSpPr>
        <p:sp>
          <p:nvSpPr>
            <p:cNvPr id="16" name="任意多边形 28">
              <a:extLst>
                <a:ext uri="{FF2B5EF4-FFF2-40B4-BE49-F238E27FC236}">
                  <a16:creationId xmlns:a16="http://schemas.microsoft.com/office/drawing/2014/main" id="{31810D10-6A04-3E4B-85C5-643D1F72227F}"/>
                </a:ext>
              </a:extLst>
            </p:cNvPr>
            <p:cNvSpPr/>
            <p:nvPr/>
          </p:nvSpPr>
          <p:spPr>
            <a:xfrm rot="5400000">
              <a:off x="-595007" y="6970"/>
              <a:ext cx="957581" cy="943638"/>
            </a:xfrm>
            <a:custGeom>
              <a:avLst/>
              <a:gdLst>
                <a:gd name="connsiteX0" fmla="*/ 0 w 957581"/>
                <a:gd name="connsiteY0" fmla="*/ 308153 h 943638"/>
                <a:gd name="connsiteX1" fmla="*/ 0 w 957581"/>
                <a:gd name="connsiteY1" fmla="*/ 61631 h 943638"/>
                <a:gd name="connsiteX2" fmla="*/ 957581 w 957581"/>
                <a:gd name="connsiteY2" fmla="*/ 0 h 943638"/>
                <a:gd name="connsiteX3" fmla="*/ 957581 w 957581"/>
                <a:gd name="connsiteY3" fmla="*/ 132933 h 943638"/>
                <a:gd name="connsiteX4" fmla="*/ 957581 w 957581"/>
                <a:gd name="connsiteY4" fmla="*/ 308153 h 943638"/>
                <a:gd name="connsiteX5" fmla="*/ 957581 w 957581"/>
                <a:gd name="connsiteY5" fmla="*/ 943638 h 943638"/>
                <a:gd name="connsiteX6" fmla="*/ 1 w 957581"/>
                <a:gd name="connsiteY6" fmla="*/ 943638 h 943638"/>
                <a:gd name="connsiteX7" fmla="*/ 1 w 957581"/>
                <a:gd name="connsiteY7" fmla="*/ 308153 h 94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581" h="943638">
                  <a:moveTo>
                    <a:pt x="0" y="308153"/>
                  </a:moveTo>
                  <a:lnTo>
                    <a:pt x="0" y="61631"/>
                  </a:lnTo>
                  <a:lnTo>
                    <a:pt x="957581" y="0"/>
                  </a:lnTo>
                  <a:lnTo>
                    <a:pt x="957581" y="132933"/>
                  </a:lnTo>
                  <a:lnTo>
                    <a:pt x="957581" y="308153"/>
                  </a:lnTo>
                  <a:lnTo>
                    <a:pt x="957581" y="943638"/>
                  </a:lnTo>
                  <a:lnTo>
                    <a:pt x="1" y="943638"/>
                  </a:lnTo>
                  <a:lnTo>
                    <a:pt x="1" y="3081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  <p:sp>
          <p:nvSpPr>
            <p:cNvPr id="17" name="文本框 29">
              <a:extLst>
                <a:ext uri="{FF2B5EF4-FFF2-40B4-BE49-F238E27FC236}">
                  <a16:creationId xmlns:a16="http://schemas.microsoft.com/office/drawing/2014/main" id="{121BFE72-18C8-FA4E-BAE5-7D27C50AC9B0}"/>
                </a:ext>
              </a:extLst>
            </p:cNvPr>
            <p:cNvSpPr txBox="1"/>
            <p:nvPr/>
          </p:nvSpPr>
          <p:spPr>
            <a:xfrm>
              <a:off x="509967" y="124846"/>
              <a:ext cx="4384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  <a:sym typeface="华文细黑" panose="02010600040101010101" pitchFamily="2" charset="-122"/>
                </a:rPr>
                <a:t>THANK YOU</a:t>
              </a:r>
              <a:endParaRPr lang="zh-CN" altLang="en-US" sz="4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华文细黑" panose="02010600040101010101" pitchFamily="2" charset="-122"/>
              </a:endParaRPr>
            </a:p>
          </p:txBody>
        </p:sp>
        <p:sp>
          <p:nvSpPr>
            <p:cNvPr id="19" name="矩形 30">
              <a:extLst>
                <a:ext uri="{FF2B5EF4-FFF2-40B4-BE49-F238E27FC236}">
                  <a16:creationId xmlns:a16="http://schemas.microsoft.com/office/drawing/2014/main" id="{8F1B8C58-A4CD-3846-BEAF-6B28E754482F}"/>
                </a:ext>
              </a:extLst>
            </p:cNvPr>
            <p:cNvSpPr/>
            <p:nvPr/>
          </p:nvSpPr>
          <p:spPr>
            <a:xfrm>
              <a:off x="1144676" y="970629"/>
              <a:ext cx="1082090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itchFamily="2" charset="2"/>
                <a:buChar char="Ø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this semester-long practicum, we appreciate all helps from Mentors of Deloitte and GWU professors</a:t>
              </a:r>
            </a:p>
            <a:p>
              <a:pPr marL="285750" lvl="0" indent="-285750">
                <a:buFont typeface="Wingdings" pitchFamily="2" charset="2"/>
                <a:buChar char="Ø"/>
              </a:pP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lvl="0" indent="-285750">
                <a:buFont typeface="Wingdings" pitchFamily="2" charset="2"/>
                <a:buChar char="Ø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also appreciate all team member’s contribution and it is a great atmosphere working together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任意多边形 31">
              <a:extLst>
                <a:ext uri="{FF2B5EF4-FFF2-40B4-BE49-F238E27FC236}">
                  <a16:creationId xmlns:a16="http://schemas.microsoft.com/office/drawing/2014/main" id="{BE02175B-9496-0747-91FC-AA86046965D0}"/>
                </a:ext>
              </a:extLst>
            </p:cNvPr>
            <p:cNvSpPr/>
            <p:nvPr/>
          </p:nvSpPr>
          <p:spPr>
            <a:xfrm rot="5400000" flipH="1" flipV="1">
              <a:off x="11959462" y="1142"/>
              <a:ext cx="975259" cy="963021"/>
            </a:xfrm>
            <a:custGeom>
              <a:avLst/>
              <a:gdLst>
                <a:gd name="connsiteX0" fmla="*/ 975259 w 975259"/>
                <a:gd name="connsiteY0" fmla="*/ 226421 h 963021"/>
                <a:gd name="connsiteX1" fmla="*/ 975259 w 975259"/>
                <a:gd name="connsiteY1" fmla="*/ 963021 h 963021"/>
                <a:gd name="connsiteX2" fmla="*/ 2 w 975259"/>
                <a:gd name="connsiteY2" fmla="*/ 963021 h 963021"/>
                <a:gd name="connsiteX3" fmla="*/ 2 w 975259"/>
                <a:gd name="connsiteY3" fmla="*/ 226422 h 963021"/>
                <a:gd name="connsiteX4" fmla="*/ 0 w 975259"/>
                <a:gd name="connsiteY4" fmla="*/ 226422 h 963021"/>
                <a:gd name="connsiteX5" fmla="*/ 0 w 975259"/>
                <a:gd name="connsiteY5" fmla="*/ 130628 h 963021"/>
                <a:gd name="connsiteX6" fmla="*/ 975257 w 975259"/>
                <a:gd name="connsiteY6" fmla="*/ 0 h 963021"/>
                <a:gd name="connsiteX7" fmla="*/ 975257 w 975259"/>
                <a:gd name="connsiteY7" fmla="*/ 226421 h 96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5259" h="963021">
                  <a:moveTo>
                    <a:pt x="975259" y="226421"/>
                  </a:moveTo>
                  <a:lnTo>
                    <a:pt x="975259" y="963021"/>
                  </a:lnTo>
                  <a:lnTo>
                    <a:pt x="2" y="963021"/>
                  </a:lnTo>
                  <a:lnTo>
                    <a:pt x="2" y="226422"/>
                  </a:lnTo>
                  <a:lnTo>
                    <a:pt x="0" y="226422"/>
                  </a:lnTo>
                  <a:lnTo>
                    <a:pt x="0" y="130628"/>
                  </a:lnTo>
                  <a:lnTo>
                    <a:pt x="975257" y="0"/>
                  </a:lnTo>
                  <a:lnTo>
                    <a:pt x="975257" y="22642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华文细黑" panose="02010600040101010101" pitchFamily="2" charset="-122"/>
                <a:ea typeface="微软雅黑" panose="020B0503020204020204" pitchFamily="34" charset="-122"/>
                <a:sym typeface="华文细黑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6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67703F-6235-8440-859D-D56E627031CC}"/>
              </a:ext>
            </a:extLst>
          </p:cNvPr>
          <p:cNvGrpSpPr/>
          <p:nvPr/>
        </p:nvGrpSpPr>
        <p:grpSpPr>
          <a:xfrm>
            <a:off x="1253285" y="469963"/>
            <a:ext cx="9475788" cy="5918074"/>
            <a:chOff x="1239838" y="754189"/>
            <a:chExt cx="9475788" cy="591807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EB99D102-8199-F843-BAC2-13BCB2E4AC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74919011"/>
                </p:ext>
              </p:extLst>
            </p:nvPr>
          </p:nvGraphicFramePr>
          <p:xfrm>
            <a:off x="1239838" y="754189"/>
            <a:ext cx="9475788" cy="59180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Graphic 5" descr="Arrow: Clockwise curve">
              <a:hlinkClick r:id="rId7" action="ppaction://hlinksldjump"/>
              <a:extLst>
                <a:ext uri="{FF2B5EF4-FFF2-40B4-BE49-F238E27FC236}">
                  <a16:creationId xmlns:a16="http://schemas.microsoft.com/office/drawing/2014/main" id="{CAF8734E-4497-C747-B207-1FC3AD316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09112" y="4965700"/>
              <a:ext cx="777876" cy="777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913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B99D102-8199-F843-BAC2-13BCB2E4A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985205"/>
              </p:ext>
            </p:extLst>
          </p:nvPr>
        </p:nvGraphicFramePr>
        <p:xfrm>
          <a:off x="1239837" y="626130"/>
          <a:ext cx="9712325" cy="5229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Arrow: Clockwise curve">
            <a:hlinkClick r:id="rId7" action="ppaction://hlinksldjump"/>
            <a:extLst>
              <a:ext uri="{FF2B5EF4-FFF2-40B4-BE49-F238E27FC236}">
                <a16:creationId xmlns:a16="http://schemas.microsoft.com/office/drawing/2014/main" id="{93726FCF-44F8-FA43-B1BB-42FF22083F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112" y="4965700"/>
            <a:ext cx="777876" cy="77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2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深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92B6B"/>
      </a:accent1>
      <a:accent2>
        <a:srgbClr val="256090"/>
      </a:accent2>
      <a:accent3>
        <a:srgbClr val="CCE0CD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细黑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596</Words>
  <Application>Microsoft Macintosh PowerPoint</Application>
  <PresentationFormat>Widescreen</PresentationFormat>
  <Paragraphs>154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华文细黑</vt:lpstr>
      <vt:lpstr>Arial</vt:lpstr>
      <vt:lpstr>Calibri</vt:lpstr>
      <vt:lpstr>Kunstler Script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</dc:title>
  <dc:creator>Erya Ouyang</dc:creator>
  <cp:lastModifiedBy>Erya Ouyang</cp:lastModifiedBy>
  <cp:revision>27</cp:revision>
  <dcterms:created xsi:type="dcterms:W3CDTF">2018-12-14T00:55:15Z</dcterms:created>
  <dcterms:modified xsi:type="dcterms:W3CDTF">2018-12-14T04:05:32Z</dcterms:modified>
</cp:coreProperties>
</file>